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961" r:id="rId2"/>
    <p:sldId id="912" r:id="rId3"/>
    <p:sldId id="917" r:id="rId4"/>
    <p:sldId id="918" r:id="rId5"/>
    <p:sldId id="920" r:id="rId6"/>
    <p:sldId id="960" r:id="rId7"/>
    <p:sldId id="950" r:id="rId8"/>
    <p:sldId id="952" r:id="rId9"/>
  </p:sldIdLst>
  <p:sldSz cx="9144000" cy="6858000" type="screen4x3"/>
  <p:notesSz cx="6805613" cy="99441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*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*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*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*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*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Helvetica*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Helvetica*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Helvetica*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Helvetica*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17C"/>
    <a:srgbClr val="E5AA75"/>
    <a:srgbClr val="FF7C80"/>
    <a:srgbClr val="FF859F"/>
    <a:srgbClr val="FFC9D5"/>
    <a:srgbClr val="83E656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3949" autoAdjust="0"/>
    <p:restoredTop sz="94533" autoAdjust="0"/>
  </p:normalViewPr>
  <p:slideViewPr>
    <p:cSldViewPr>
      <p:cViewPr>
        <p:scale>
          <a:sx n="70" d="100"/>
          <a:sy n="70" d="100"/>
        </p:scale>
        <p:origin x="-912" y="-96"/>
      </p:cViewPr>
      <p:guideLst>
        <p:guide orient="horz" pos="1026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37AA9-67BA-45BE-9BA4-2DE7C53E0AA9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19BC53D3-9CF0-46A5-95D7-1C350864AEBF}">
      <dgm:prSet phldrT="[Text]" custT="1"/>
      <dgm:spPr>
        <a:solidFill>
          <a:srgbClr val="FFC000">
            <a:alpha val="8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rebuchet MS" pitchFamily="34" charset="0"/>
            </a:rPr>
            <a:t>CONSELLERIA D’ECONOMIA I CONEIXEMENT</a:t>
          </a:r>
          <a:endParaRPr lang="es-ES" sz="1400" dirty="0">
            <a:solidFill>
              <a:schemeClr val="tx1"/>
            </a:solidFill>
            <a:latin typeface="Trebuchet MS" pitchFamily="34" charset="0"/>
          </a:endParaRPr>
        </a:p>
      </dgm:t>
    </dgm:pt>
    <dgm:pt modelId="{06590849-52B9-4141-ACCB-F4375F14B3DE}" type="parTrans" cxnId="{B4E0851B-56DA-4E3A-AB30-B98CF1C68572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C55BAD62-C86B-4704-A19E-9F532589F77B}" type="sibTrans" cxnId="{B4E0851B-56DA-4E3A-AB30-B98CF1C68572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F2CAA88D-032A-417D-A894-EE28B78AC7B0}">
      <dgm:prSet phldrT="[Text]" custT="1"/>
      <dgm:spPr>
        <a:solidFill>
          <a:srgbClr val="FFC000">
            <a:alpha val="7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rebuchet MS" pitchFamily="34" charset="0"/>
            </a:rPr>
            <a:t>SECRETARIA D’ECONOMIA I FINANCES</a:t>
          </a:r>
          <a:endParaRPr lang="es-ES" sz="1400" dirty="0">
            <a:solidFill>
              <a:schemeClr val="tx1"/>
            </a:solidFill>
            <a:latin typeface="Trebuchet MS" pitchFamily="34" charset="0"/>
          </a:endParaRPr>
        </a:p>
      </dgm:t>
    </dgm:pt>
    <dgm:pt modelId="{B69C68FD-01A9-4620-AA71-B36F32AF3F58}" type="parTrans" cxnId="{F739C2FB-BC24-4776-96B0-457F9408863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253A2A62-DC49-4EFE-8CDD-2EC3D772828D}" type="sibTrans" cxnId="{F739C2FB-BC24-4776-96B0-457F94088637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FBA8E8E8-2DE5-48D5-BA7E-64DC0B63A19B}">
      <dgm:prSet phldrT="[Text]" custT="1"/>
      <dgm:spPr>
        <a:solidFill>
          <a:srgbClr val="FFC000">
            <a:alpha val="8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rebuchet MS" pitchFamily="34" charset="0"/>
            </a:rPr>
            <a:t>CONSELLERIES</a:t>
          </a:r>
          <a:endParaRPr lang="es-ES" sz="1400" dirty="0">
            <a:solidFill>
              <a:schemeClr val="tx1"/>
            </a:solidFill>
            <a:latin typeface="Trebuchet MS" pitchFamily="34" charset="0"/>
          </a:endParaRPr>
        </a:p>
      </dgm:t>
    </dgm:pt>
    <dgm:pt modelId="{179EBA02-1668-4697-86B8-46430B440431}" type="parTrans" cxnId="{CE79362F-A231-43D9-A4D0-DAFF2A3B1775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3725B0FB-FD22-4003-95E8-9803102D4E47}" type="sibTrans" cxnId="{CE79362F-A231-43D9-A4D0-DAFF2A3B1775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675587CC-2157-4873-A861-70F6FC9B8C49}">
      <dgm:prSet phldrT="[Text]" custT="1"/>
      <dgm:spPr>
        <a:solidFill>
          <a:srgbClr val="FFC000">
            <a:alpha val="8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rebuchet MS" pitchFamily="34" charset="0"/>
            </a:rPr>
            <a:t>CONSELLERIES</a:t>
          </a:r>
          <a:endParaRPr lang="es-ES" sz="1400" dirty="0">
            <a:solidFill>
              <a:schemeClr val="tx1"/>
            </a:solidFill>
            <a:latin typeface="Trebuchet MS" pitchFamily="34" charset="0"/>
          </a:endParaRPr>
        </a:p>
      </dgm:t>
    </dgm:pt>
    <dgm:pt modelId="{C061F331-3740-412B-BB0D-F83451062A9C}" type="parTrans" cxnId="{6591A95F-8727-418C-A592-B9C815C57BFA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84284A1E-DA3F-42F7-9293-5B76F922255B}" type="sibTrans" cxnId="{6591A95F-8727-418C-A592-B9C815C57BFA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82B7F549-ED0C-4C5B-97A4-6CC60DD169DC}">
      <dgm:prSet custT="1"/>
      <dgm:spPr>
        <a:solidFill>
          <a:srgbClr val="FCE17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600" b="1" baseline="0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rPr>
            <a:t>ICF</a:t>
          </a:r>
          <a:endParaRPr lang="es-ES" sz="1600" b="1" baseline="0" dirty="0">
            <a:solidFill>
              <a:schemeClr val="accent2">
                <a:lumMod val="50000"/>
              </a:schemeClr>
            </a:solidFill>
            <a:latin typeface="Trebuchet MS" pitchFamily="34" charset="0"/>
          </a:endParaRPr>
        </a:p>
      </dgm:t>
    </dgm:pt>
    <dgm:pt modelId="{C24FEC1D-4F2D-4EA4-AB2F-D809EFF44774}" type="parTrans" cxnId="{B814248B-C540-49C5-9FDC-F511776327D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9087B0E2-B81B-4A9C-8B4A-B897DF96C137}" type="sibTrans" cxnId="{B814248B-C540-49C5-9FDC-F511776327DD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7C63ECB4-BA8D-410A-BDF9-53C8ADA79A09}">
      <dgm:prSet custT="1"/>
      <dgm:spPr>
        <a:solidFill>
          <a:srgbClr val="FCE17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b="1" baseline="0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rPr>
            <a:t>ICF EQUIPMENTS</a:t>
          </a:r>
          <a:endParaRPr lang="es-ES" sz="1400" b="1" baseline="0" dirty="0">
            <a:solidFill>
              <a:schemeClr val="accent2">
                <a:lumMod val="50000"/>
              </a:schemeClr>
            </a:solidFill>
            <a:latin typeface="Trebuchet MS" pitchFamily="34" charset="0"/>
          </a:endParaRPr>
        </a:p>
      </dgm:t>
    </dgm:pt>
    <dgm:pt modelId="{2498703C-3EB0-47EB-9093-E83E1AD0EF59}" type="sibTrans" cxnId="{81B96447-76CD-4C31-94ED-5C297E485ABE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6A325D2B-7546-4689-8B22-FE5CFAD59B7C}" type="parTrans" cxnId="{81B96447-76CD-4C31-94ED-5C297E485AB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9376D4B8-1EAB-4644-807F-9BC650E53C69}">
      <dgm:prSet custT="1"/>
      <dgm:spPr>
        <a:solidFill>
          <a:srgbClr val="FCE17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b="1" baseline="0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rPr>
            <a:t>ICF HOLDING</a:t>
          </a:r>
          <a:endParaRPr lang="es-ES" sz="1400" b="1" baseline="0" dirty="0">
            <a:solidFill>
              <a:schemeClr val="accent2">
                <a:lumMod val="50000"/>
              </a:schemeClr>
            </a:solidFill>
            <a:latin typeface="Trebuchet MS" pitchFamily="34" charset="0"/>
          </a:endParaRPr>
        </a:p>
      </dgm:t>
    </dgm:pt>
    <dgm:pt modelId="{CBB9AA2F-7161-4ADD-9362-9CC55AFDFBA4}" type="parTrans" cxnId="{E2F71596-A6EE-4726-BD90-1DBB4390DA8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7435A209-6492-43C7-9755-D8CC6FAE8425}" type="sibTrans" cxnId="{E2F71596-A6EE-4726-BD90-1DBB4390DA8F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C765B4C9-A376-4E13-A699-A28808EE59D2}">
      <dgm:prSet custT="1"/>
      <dgm:spPr>
        <a:solidFill>
          <a:srgbClr val="FCE17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600" b="1" baseline="0" dirty="0" smtClean="0">
              <a:solidFill>
                <a:srgbClr val="C00000"/>
              </a:solidFill>
              <a:latin typeface="Trebuchet MS" pitchFamily="34" charset="0"/>
            </a:rPr>
            <a:t>IFEM</a:t>
          </a:r>
          <a:endParaRPr lang="es-ES" sz="1600" b="1" baseline="0" dirty="0">
            <a:solidFill>
              <a:srgbClr val="C00000"/>
            </a:solidFill>
            <a:latin typeface="Trebuchet MS" pitchFamily="34" charset="0"/>
          </a:endParaRPr>
        </a:p>
      </dgm:t>
    </dgm:pt>
    <dgm:pt modelId="{D205D884-1D0E-4CBA-8326-F41F332DBA99}" type="parTrans" cxnId="{013CCB3E-70CF-4395-9C95-B641BA951C9C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4B7B5271-D2B3-4EB6-B5BF-F99647CD774B}" type="sibTrans" cxnId="{013CCB3E-70CF-4395-9C95-B641BA951C9C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04025DA1-3666-4446-BBBB-AABECAF481D7}">
      <dgm:prSet custT="1"/>
      <dgm:spPr>
        <a:solidFill>
          <a:srgbClr val="FCE17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1400" b="1" baseline="0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rPr>
            <a:t>AVALIS</a:t>
          </a:r>
          <a:endParaRPr lang="es-ES" sz="1400" b="1" baseline="0" dirty="0">
            <a:solidFill>
              <a:schemeClr val="accent2">
                <a:lumMod val="50000"/>
              </a:schemeClr>
            </a:solidFill>
            <a:latin typeface="Trebuchet MS" pitchFamily="34" charset="0"/>
          </a:endParaRPr>
        </a:p>
      </dgm:t>
    </dgm:pt>
    <dgm:pt modelId="{5ACD58C7-B92C-460B-B4E1-D291375B94AD}" type="parTrans" cxnId="{8C16C534-8DCB-4DD2-8694-91D1A7F951B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5F7F976E-7808-4008-8327-9E92A02AA352}" type="sibTrans" cxnId="{8C16C534-8DCB-4DD2-8694-91D1A7F951B3}">
      <dgm:prSet/>
      <dgm:spPr/>
      <dgm:t>
        <a:bodyPr/>
        <a:lstStyle/>
        <a:p>
          <a:endParaRPr lang="es-ES" sz="1400">
            <a:latin typeface="Trebuchet MS" pitchFamily="34" charset="0"/>
          </a:endParaRPr>
        </a:p>
      </dgm:t>
    </dgm:pt>
    <dgm:pt modelId="{130A0EF0-A907-47A2-B797-D4CFF79EBA92}" type="pres">
      <dgm:prSet presAssocID="{13837AA9-67BA-45BE-9BA4-2DE7C53E0A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1908D53-9954-46A0-84C4-CAE3D51EA004}" type="pres">
      <dgm:prSet presAssocID="{19BC53D3-9CF0-46A5-95D7-1C350864AEBF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C6EC73F-8E87-4BE1-8552-8243AD6DC165}" type="pres">
      <dgm:prSet presAssocID="{19BC53D3-9CF0-46A5-95D7-1C350864AEBF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04A3939-19E0-4395-89F9-B7FC14C18307}" type="pres">
      <dgm:prSet presAssocID="{19BC53D3-9CF0-46A5-95D7-1C350864AEBF}" presName="rootText1" presStyleLbl="node0" presStyleIdx="0" presStyleCnt="3" custScaleX="264911" custScaleY="200180" custLinFactNeighborX="94644" custLinFactNeighborY="-541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BF8AFA-A5C5-42AD-A6B7-20F909F16646}" type="pres">
      <dgm:prSet presAssocID="{19BC53D3-9CF0-46A5-95D7-1C350864AEB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B4B6469-9E07-4226-845C-B79C36760F8D}" type="pres">
      <dgm:prSet presAssocID="{19BC53D3-9CF0-46A5-95D7-1C350864AEBF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1B5C555-EBAE-4F65-AE25-C9FAA5991526}" type="pres">
      <dgm:prSet presAssocID="{B69C68FD-01A9-4620-AA71-B36F32AF3F58}" presName="Name37" presStyleLbl="parChTrans1D2" presStyleIdx="0" presStyleCnt="1"/>
      <dgm:spPr/>
      <dgm:t>
        <a:bodyPr/>
        <a:lstStyle/>
        <a:p>
          <a:endParaRPr lang="es-ES"/>
        </a:p>
      </dgm:t>
    </dgm:pt>
    <dgm:pt modelId="{02A588D5-F69D-4D3A-860C-900A541BD15E}" type="pres">
      <dgm:prSet presAssocID="{F2CAA88D-032A-417D-A894-EE28B78AC7B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4ECB0D4E-AFEC-45CC-BE7B-367F220390FE}" type="pres">
      <dgm:prSet presAssocID="{F2CAA88D-032A-417D-A894-EE28B78AC7B0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866CEA5-0CEB-48EB-B4C9-F52E979811CA}" type="pres">
      <dgm:prSet presAssocID="{F2CAA88D-032A-417D-A894-EE28B78AC7B0}" presName="rootText" presStyleLbl="node2" presStyleIdx="0" presStyleCnt="1" custScaleX="234332" custScaleY="200799" custLinFactNeighborX="93895" custLinFactNeighborY="-617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8823D9-14C2-4125-9D1A-F34954EBC4CF}" type="pres">
      <dgm:prSet presAssocID="{F2CAA88D-032A-417D-A894-EE28B78AC7B0}" presName="rootConnector" presStyleLbl="node2" presStyleIdx="0" presStyleCnt="1"/>
      <dgm:spPr/>
      <dgm:t>
        <a:bodyPr/>
        <a:lstStyle/>
        <a:p>
          <a:endParaRPr lang="es-ES"/>
        </a:p>
      </dgm:t>
    </dgm:pt>
    <dgm:pt modelId="{4227422F-1783-49EC-A916-972A266E16C0}" type="pres">
      <dgm:prSet presAssocID="{F2CAA88D-032A-417D-A894-EE28B78AC7B0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9380E60-6D29-41C7-B437-E4F6D3E45EA5}" type="pres">
      <dgm:prSet presAssocID="{C24FEC1D-4F2D-4EA4-AB2F-D809EFF44774}" presName="Name37" presStyleLbl="parChTrans1D3" presStyleIdx="0" presStyleCnt="1"/>
      <dgm:spPr/>
      <dgm:t>
        <a:bodyPr/>
        <a:lstStyle/>
        <a:p>
          <a:endParaRPr lang="es-ES"/>
        </a:p>
      </dgm:t>
    </dgm:pt>
    <dgm:pt modelId="{AFF089E1-C5D2-409F-8CCD-14400AA41EDC}" type="pres">
      <dgm:prSet presAssocID="{82B7F549-ED0C-4C5B-97A4-6CC60DD169DC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E6FDF913-90E8-4130-81C6-6059378C2D9B}" type="pres">
      <dgm:prSet presAssocID="{82B7F549-ED0C-4C5B-97A4-6CC60DD169DC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55445D1-588E-4B49-A072-9D813DB4C4E3}" type="pres">
      <dgm:prSet presAssocID="{82B7F549-ED0C-4C5B-97A4-6CC60DD169DC}" presName="rootText" presStyleLbl="node3" presStyleIdx="0" presStyleCnt="1" custAng="0" custScaleX="232565" custScaleY="172683" custLinFactNeighborX="94366" custLinFactNeighborY="-276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9B37E-65C2-4B2A-97A8-01610E27D5C6}" type="pres">
      <dgm:prSet presAssocID="{82B7F549-ED0C-4C5B-97A4-6CC60DD169DC}" presName="rootConnector" presStyleLbl="node3" presStyleIdx="0" presStyleCnt="1"/>
      <dgm:spPr/>
      <dgm:t>
        <a:bodyPr/>
        <a:lstStyle/>
        <a:p>
          <a:endParaRPr lang="es-ES"/>
        </a:p>
      </dgm:t>
    </dgm:pt>
    <dgm:pt modelId="{B5232103-C869-4BB6-9819-65A9E3E9AF5C}" type="pres">
      <dgm:prSet presAssocID="{82B7F549-ED0C-4C5B-97A4-6CC60DD169DC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3D3B3AA-A573-41EA-896C-725DF7413328}" type="pres">
      <dgm:prSet presAssocID="{6A325D2B-7546-4689-8B22-FE5CFAD59B7C}" presName="Name37" presStyleLbl="parChTrans1D4" presStyleIdx="0" presStyleCnt="4"/>
      <dgm:spPr/>
      <dgm:t>
        <a:bodyPr/>
        <a:lstStyle/>
        <a:p>
          <a:endParaRPr lang="es-ES"/>
        </a:p>
      </dgm:t>
    </dgm:pt>
    <dgm:pt modelId="{A56C50C8-6A21-42EA-B25C-F237F747EBAB}" type="pres">
      <dgm:prSet presAssocID="{7C63ECB4-BA8D-410A-BDF9-53C8ADA79A0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BD28E80-19BD-4AA4-BE04-55BA25546D53}" type="pres">
      <dgm:prSet presAssocID="{7C63ECB4-BA8D-410A-BDF9-53C8ADA79A09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643E43C-7672-4FB4-AED6-EF50F7F36EE5}" type="pres">
      <dgm:prSet presAssocID="{7C63ECB4-BA8D-410A-BDF9-53C8ADA79A09}" presName="rootText" presStyleLbl="node4" presStyleIdx="0" presStyleCnt="4" custScaleX="242191" custScaleY="165385" custLinFactNeighborX="68511" custLinFactNeighborY="-222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C486C-7306-4495-AA1B-1CF25922A29B}" type="pres">
      <dgm:prSet presAssocID="{7C63ECB4-BA8D-410A-BDF9-53C8ADA79A09}" presName="rootConnector" presStyleLbl="node4" presStyleIdx="0" presStyleCnt="4"/>
      <dgm:spPr/>
      <dgm:t>
        <a:bodyPr/>
        <a:lstStyle/>
        <a:p>
          <a:endParaRPr lang="es-ES"/>
        </a:p>
      </dgm:t>
    </dgm:pt>
    <dgm:pt modelId="{C59E2BCA-6062-44B0-95A5-A0AEF7587652}" type="pres">
      <dgm:prSet presAssocID="{7C63ECB4-BA8D-410A-BDF9-53C8ADA79A09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00D43BC-7EA5-4ED4-9DEE-0D4E2246FBF7}" type="pres">
      <dgm:prSet presAssocID="{7C63ECB4-BA8D-410A-BDF9-53C8ADA79A09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1E98B3F-C735-44F0-9E01-A4E7E7620910}" type="pres">
      <dgm:prSet presAssocID="{CBB9AA2F-7161-4ADD-9362-9CC55AFDFBA4}" presName="Name37" presStyleLbl="parChTrans1D4" presStyleIdx="1" presStyleCnt="4"/>
      <dgm:spPr/>
      <dgm:t>
        <a:bodyPr/>
        <a:lstStyle/>
        <a:p>
          <a:endParaRPr lang="es-ES"/>
        </a:p>
      </dgm:t>
    </dgm:pt>
    <dgm:pt modelId="{5FDC5494-5B28-4DEC-A602-73A29D3CA5CD}" type="pres">
      <dgm:prSet presAssocID="{9376D4B8-1EAB-4644-807F-9BC650E53C6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159582D-62FE-4CA8-8BAE-DE86C4FEEF35}" type="pres">
      <dgm:prSet presAssocID="{9376D4B8-1EAB-4644-807F-9BC650E53C69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268A2C6-A1B4-4821-A786-B12F033BF99E}" type="pres">
      <dgm:prSet presAssocID="{9376D4B8-1EAB-4644-807F-9BC650E53C69}" presName="rootText" presStyleLbl="node4" presStyleIdx="1" presStyleCnt="4" custScaleX="219838" custScaleY="165385" custLinFactNeighborX="75729" custLinFactNeighborY="-225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FCC990-6175-4A71-B163-9BCB0CF05B65}" type="pres">
      <dgm:prSet presAssocID="{9376D4B8-1EAB-4644-807F-9BC650E53C69}" presName="rootConnector" presStyleLbl="node4" presStyleIdx="1" presStyleCnt="4"/>
      <dgm:spPr/>
      <dgm:t>
        <a:bodyPr/>
        <a:lstStyle/>
        <a:p>
          <a:endParaRPr lang="es-ES"/>
        </a:p>
      </dgm:t>
    </dgm:pt>
    <dgm:pt modelId="{C75AC1E6-CC0C-447B-BB23-F505F37E0C4C}" type="pres">
      <dgm:prSet presAssocID="{9376D4B8-1EAB-4644-807F-9BC650E53C69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A859E51-2439-4E63-B932-A47072286F24}" type="pres">
      <dgm:prSet presAssocID="{5ACD58C7-B92C-460B-B4E1-D291375B94AD}" presName="Name37" presStyleLbl="parChTrans1D4" presStyleIdx="2" presStyleCnt="4"/>
      <dgm:spPr/>
      <dgm:t>
        <a:bodyPr/>
        <a:lstStyle/>
        <a:p>
          <a:endParaRPr lang="es-ES"/>
        </a:p>
      </dgm:t>
    </dgm:pt>
    <dgm:pt modelId="{39F8F673-F1FE-4E77-9D15-0D005E0670EF}" type="pres">
      <dgm:prSet presAssocID="{04025DA1-3666-4446-BBBB-AABECAF481D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2A73305E-FE1F-4FD5-98AF-AB4728D72DD8}" type="pres">
      <dgm:prSet presAssocID="{04025DA1-3666-4446-BBBB-AABECAF481D7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67A7EBA-F643-4E0C-8333-8A3EFD2F5429}" type="pres">
      <dgm:prSet presAssocID="{04025DA1-3666-4446-BBBB-AABECAF481D7}" presName="rootText" presStyleLbl="node4" presStyleIdx="2" presStyleCnt="4" custScaleX="224257" custScaleY="165385" custLinFactNeighborX="23284" custLinFactNeighborY="-15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A0A98-816C-4183-84BA-A1D0149D5264}" type="pres">
      <dgm:prSet presAssocID="{04025DA1-3666-4446-BBBB-AABECAF481D7}" presName="rootConnector" presStyleLbl="node4" presStyleIdx="2" presStyleCnt="4"/>
      <dgm:spPr/>
      <dgm:t>
        <a:bodyPr/>
        <a:lstStyle/>
        <a:p>
          <a:endParaRPr lang="es-ES"/>
        </a:p>
      </dgm:t>
    </dgm:pt>
    <dgm:pt modelId="{18DD1F82-F848-4512-9F60-58F3775DCC0B}" type="pres">
      <dgm:prSet presAssocID="{04025DA1-3666-4446-BBBB-AABECAF481D7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A54D43B-D2D1-472E-95CA-11E60AB6FB90}" type="pres">
      <dgm:prSet presAssocID="{04025DA1-3666-4446-BBBB-AABECAF481D7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591234F-FB0F-4052-85BC-ED89CE451CFB}" type="pres">
      <dgm:prSet presAssocID="{9376D4B8-1EAB-4644-807F-9BC650E53C69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0D78655-DEFD-49B0-B4B2-B43A5235EB8D}" type="pres">
      <dgm:prSet presAssocID="{D205D884-1D0E-4CBA-8326-F41F332DBA99}" presName="Name37" presStyleLbl="parChTrans1D4" presStyleIdx="3" presStyleCnt="4"/>
      <dgm:spPr/>
      <dgm:t>
        <a:bodyPr/>
        <a:lstStyle/>
        <a:p>
          <a:endParaRPr lang="es-ES"/>
        </a:p>
      </dgm:t>
    </dgm:pt>
    <dgm:pt modelId="{FCA50DD5-4B5F-4B1D-924E-A96FE736C0A7}" type="pres">
      <dgm:prSet presAssocID="{C765B4C9-A376-4E13-A699-A28808EE59D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4AA7D32-5166-45DE-B2FA-C20A4E3E93AB}" type="pres">
      <dgm:prSet presAssocID="{C765B4C9-A376-4E13-A699-A28808EE59D2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8428B63-29FC-4B4F-B991-4A72441786C4}" type="pres">
      <dgm:prSet presAssocID="{C765B4C9-A376-4E13-A699-A28808EE59D2}" presName="rootText" presStyleLbl="node4" presStyleIdx="3" presStyleCnt="4" custScaleX="206536" custScaleY="165385" custLinFactNeighborX="86147" custLinFactNeighborY="-225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66752A-CC90-4BC5-AE99-1103534DFB92}" type="pres">
      <dgm:prSet presAssocID="{C765B4C9-A376-4E13-A699-A28808EE59D2}" presName="rootConnector" presStyleLbl="node4" presStyleIdx="3" presStyleCnt="4"/>
      <dgm:spPr/>
      <dgm:t>
        <a:bodyPr/>
        <a:lstStyle/>
        <a:p>
          <a:endParaRPr lang="es-ES"/>
        </a:p>
      </dgm:t>
    </dgm:pt>
    <dgm:pt modelId="{BD4651EF-4B2C-444A-9F2D-CA957DC09AC9}" type="pres">
      <dgm:prSet presAssocID="{C765B4C9-A376-4E13-A699-A28808EE59D2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04FF536-D07E-4AD3-892A-6F8FB4CEAA46}" type="pres">
      <dgm:prSet presAssocID="{C765B4C9-A376-4E13-A699-A28808EE59D2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90D7C88-7C86-462F-8800-7BC35F348115}" type="pres">
      <dgm:prSet presAssocID="{82B7F549-ED0C-4C5B-97A4-6CC60DD169DC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6A1E034-C259-40F7-9436-25D1F919CFB8}" type="pres">
      <dgm:prSet presAssocID="{F2CAA88D-032A-417D-A894-EE28B78AC7B0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5FAA975-760F-49AB-A3A3-DB471B486A09}" type="pres">
      <dgm:prSet presAssocID="{19BC53D3-9CF0-46A5-95D7-1C350864AEBF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BE5227E-DA6D-47C5-BCB9-C122A25F00EA}" type="pres">
      <dgm:prSet presAssocID="{FBA8E8E8-2DE5-48D5-BA7E-64DC0B63A19B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2D1375C0-9DF6-4A68-8032-0F88F046F7DF}" type="pres">
      <dgm:prSet presAssocID="{FBA8E8E8-2DE5-48D5-BA7E-64DC0B63A19B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00EBB70-8887-40BC-BADF-9C567E5C5FCB}" type="pres">
      <dgm:prSet presAssocID="{FBA8E8E8-2DE5-48D5-BA7E-64DC0B63A19B}" presName="rootText1" presStyleLbl="node0" presStyleIdx="1" presStyleCnt="3" custScaleX="229881" custScaleY="200180" custLinFactX="11368" custLinFactNeighborX="100000" custLinFactNeighborY="-567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41C60D-5D8B-4050-952B-91B32B6DF188}" type="pres">
      <dgm:prSet presAssocID="{FBA8E8E8-2DE5-48D5-BA7E-64DC0B63A19B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67CFF02-C158-4F95-8980-1229A7B91FAC}" type="pres">
      <dgm:prSet presAssocID="{FBA8E8E8-2DE5-48D5-BA7E-64DC0B63A19B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CFDA99E-ACDA-4B05-B748-80231ADFF894}" type="pres">
      <dgm:prSet presAssocID="{FBA8E8E8-2DE5-48D5-BA7E-64DC0B63A19B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D45DAEE-52BA-46EE-BCBD-85F7E81BB076}" type="pres">
      <dgm:prSet presAssocID="{675587CC-2157-4873-A861-70F6FC9B8C49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4282887C-6823-4B76-B24E-9E88EC424D09}" type="pres">
      <dgm:prSet presAssocID="{675587CC-2157-4873-A861-70F6FC9B8C49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8724337-0354-4FBB-BABF-F0B2478AFC3D}" type="pres">
      <dgm:prSet presAssocID="{675587CC-2157-4873-A861-70F6FC9B8C49}" presName="rootText1" presStyleLbl="node0" presStyleIdx="2" presStyleCnt="3" custScaleX="227954" custScaleY="200180" custLinFactX="-313412" custLinFactNeighborX="-400000" custLinFactNeighborY="-5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082B4-F088-4A56-BCE2-D21D663643D2}" type="pres">
      <dgm:prSet presAssocID="{675587CC-2157-4873-A861-70F6FC9B8C4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C06F746-3708-4E2E-902E-8ED1B500988E}" type="pres">
      <dgm:prSet presAssocID="{675587CC-2157-4873-A861-70F6FC9B8C49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C759B22-5F81-41E3-825A-2670968FDAD8}" type="pres">
      <dgm:prSet presAssocID="{675587CC-2157-4873-A861-70F6FC9B8C49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D6948BE2-222C-4A86-8538-2D7A738AF8F8}" type="presOf" srcId="{D205D884-1D0E-4CBA-8326-F41F332DBA99}" destId="{50D78655-DEFD-49B0-B4B2-B43A5235EB8D}" srcOrd="0" destOrd="0" presId="urn:microsoft.com/office/officeart/2005/8/layout/orgChart1"/>
    <dgm:cxn modelId="{3986574A-2019-4FDF-875D-939CEC849C2D}" type="presOf" srcId="{19BC53D3-9CF0-46A5-95D7-1C350864AEBF}" destId="{304A3939-19E0-4395-89F9-B7FC14C18307}" srcOrd="0" destOrd="0" presId="urn:microsoft.com/office/officeart/2005/8/layout/orgChart1"/>
    <dgm:cxn modelId="{EBF7B348-7AF5-4C38-A3C9-8D48217EE9BA}" type="presOf" srcId="{9376D4B8-1EAB-4644-807F-9BC650E53C69}" destId="{1268A2C6-A1B4-4821-A786-B12F033BF99E}" srcOrd="0" destOrd="0" presId="urn:microsoft.com/office/officeart/2005/8/layout/orgChart1"/>
    <dgm:cxn modelId="{CBA1B63D-5BF2-425C-9636-56BD8C519AF3}" type="presOf" srcId="{9376D4B8-1EAB-4644-807F-9BC650E53C69}" destId="{6EFCC990-6175-4A71-B163-9BCB0CF05B65}" srcOrd="1" destOrd="0" presId="urn:microsoft.com/office/officeart/2005/8/layout/orgChart1"/>
    <dgm:cxn modelId="{013CCB3E-70CF-4395-9C95-B641BA951C9C}" srcId="{82B7F549-ED0C-4C5B-97A4-6CC60DD169DC}" destId="{C765B4C9-A376-4E13-A699-A28808EE59D2}" srcOrd="2" destOrd="0" parTransId="{D205D884-1D0E-4CBA-8326-F41F332DBA99}" sibTransId="{4B7B5271-D2B3-4EB6-B5BF-F99647CD774B}"/>
    <dgm:cxn modelId="{B814248B-C540-49C5-9FDC-F511776327DD}" srcId="{F2CAA88D-032A-417D-A894-EE28B78AC7B0}" destId="{82B7F549-ED0C-4C5B-97A4-6CC60DD169DC}" srcOrd="0" destOrd="0" parTransId="{C24FEC1D-4F2D-4EA4-AB2F-D809EFF44774}" sibTransId="{9087B0E2-B81B-4A9C-8B4A-B897DF96C137}"/>
    <dgm:cxn modelId="{6591A95F-8727-418C-A592-B9C815C57BFA}" srcId="{13837AA9-67BA-45BE-9BA4-2DE7C53E0AA9}" destId="{675587CC-2157-4873-A861-70F6FC9B8C49}" srcOrd="2" destOrd="0" parTransId="{C061F331-3740-412B-BB0D-F83451062A9C}" sibTransId="{84284A1E-DA3F-42F7-9293-5B76F922255B}"/>
    <dgm:cxn modelId="{15A4B5F7-B7EE-4662-9E4B-E07BDFA9A139}" type="presOf" srcId="{04025DA1-3666-4446-BBBB-AABECAF481D7}" destId="{453A0A98-816C-4183-84BA-A1D0149D5264}" srcOrd="1" destOrd="0" presId="urn:microsoft.com/office/officeart/2005/8/layout/orgChart1"/>
    <dgm:cxn modelId="{5E292DA2-48F3-4EE6-8F69-A35B019638E0}" type="presOf" srcId="{C765B4C9-A376-4E13-A699-A28808EE59D2}" destId="{08428B63-29FC-4B4F-B991-4A72441786C4}" srcOrd="0" destOrd="0" presId="urn:microsoft.com/office/officeart/2005/8/layout/orgChart1"/>
    <dgm:cxn modelId="{EEEE06D5-90B9-4C0D-A915-3B69BA7016A0}" type="presOf" srcId="{CBB9AA2F-7161-4ADD-9362-9CC55AFDFBA4}" destId="{81E98B3F-C735-44F0-9E01-A4E7E7620910}" srcOrd="0" destOrd="0" presId="urn:microsoft.com/office/officeart/2005/8/layout/orgChart1"/>
    <dgm:cxn modelId="{CA8BE7DD-00AB-4669-B83F-E5E83939928D}" type="presOf" srcId="{7C63ECB4-BA8D-410A-BDF9-53C8ADA79A09}" destId="{F643E43C-7672-4FB4-AED6-EF50F7F36EE5}" srcOrd="0" destOrd="0" presId="urn:microsoft.com/office/officeart/2005/8/layout/orgChart1"/>
    <dgm:cxn modelId="{EB6E04BF-7354-4299-BA2C-5F9FBA424962}" type="presOf" srcId="{F2CAA88D-032A-417D-A894-EE28B78AC7B0}" destId="{E866CEA5-0CEB-48EB-B4C9-F52E979811CA}" srcOrd="0" destOrd="0" presId="urn:microsoft.com/office/officeart/2005/8/layout/orgChart1"/>
    <dgm:cxn modelId="{B4E0851B-56DA-4E3A-AB30-B98CF1C68572}" srcId="{13837AA9-67BA-45BE-9BA4-2DE7C53E0AA9}" destId="{19BC53D3-9CF0-46A5-95D7-1C350864AEBF}" srcOrd="0" destOrd="0" parTransId="{06590849-52B9-4141-ACCB-F4375F14B3DE}" sibTransId="{C55BAD62-C86B-4704-A19E-9F532589F77B}"/>
    <dgm:cxn modelId="{2FEED9EA-4392-43CE-A309-E03E52DAC8B5}" type="presOf" srcId="{5ACD58C7-B92C-460B-B4E1-D291375B94AD}" destId="{7A859E51-2439-4E63-B932-A47072286F24}" srcOrd="0" destOrd="0" presId="urn:microsoft.com/office/officeart/2005/8/layout/orgChart1"/>
    <dgm:cxn modelId="{E59CCF18-64F4-468F-99D4-64B39FA62D1F}" type="presOf" srcId="{82B7F549-ED0C-4C5B-97A4-6CC60DD169DC}" destId="{9F59B37E-65C2-4B2A-97A8-01610E27D5C6}" srcOrd="1" destOrd="0" presId="urn:microsoft.com/office/officeart/2005/8/layout/orgChart1"/>
    <dgm:cxn modelId="{8FDFAF47-0E6B-4C4B-AC29-B6247E67C822}" type="presOf" srcId="{B69C68FD-01A9-4620-AA71-B36F32AF3F58}" destId="{91B5C555-EBAE-4F65-AE25-C9FAA5991526}" srcOrd="0" destOrd="0" presId="urn:microsoft.com/office/officeart/2005/8/layout/orgChart1"/>
    <dgm:cxn modelId="{D6C1EAAD-8E48-4F1A-AD86-32114E8AC924}" type="presOf" srcId="{04025DA1-3666-4446-BBBB-AABECAF481D7}" destId="{967A7EBA-F643-4E0C-8333-8A3EFD2F5429}" srcOrd="0" destOrd="0" presId="urn:microsoft.com/office/officeart/2005/8/layout/orgChart1"/>
    <dgm:cxn modelId="{F534EB10-51A8-4552-9C99-D695B882D4F6}" type="presOf" srcId="{13837AA9-67BA-45BE-9BA4-2DE7C53E0AA9}" destId="{130A0EF0-A907-47A2-B797-D4CFF79EBA92}" srcOrd="0" destOrd="0" presId="urn:microsoft.com/office/officeart/2005/8/layout/orgChart1"/>
    <dgm:cxn modelId="{912B3632-64EC-41D2-A7DF-B791E723C172}" type="presOf" srcId="{675587CC-2157-4873-A861-70F6FC9B8C49}" destId="{28724337-0354-4FBB-BABF-F0B2478AFC3D}" srcOrd="0" destOrd="0" presId="urn:microsoft.com/office/officeart/2005/8/layout/orgChart1"/>
    <dgm:cxn modelId="{3DAA5E77-9638-4645-B501-60D0EB716B1B}" type="presOf" srcId="{675587CC-2157-4873-A861-70F6FC9B8C49}" destId="{7EA082B4-F088-4A56-BCE2-D21D663643D2}" srcOrd="1" destOrd="0" presId="urn:microsoft.com/office/officeart/2005/8/layout/orgChart1"/>
    <dgm:cxn modelId="{B81661A2-C88C-444C-8354-D9AFD0905D73}" type="presOf" srcId="{6A325D2B-7546-4689-8B22-FE5CFAD59B7C}" destId="{43D3B3AA-A573-41EA-896C-725DF7413328}" srcOrd="0" destOrd="0" presId="urn:microsoft.com/office/officeart/2005/8/layout/orgChart1"/>
    <dgm:cxn modelId="{C8376046-86F9-4988-9F70-0A13522462E4}" type="presOf" srcId="{C765B4C9-A376-4E13-A699-A28808EE59D2}" destId="{0366752A-CC90-4BC5-AE99-1103534DFB92}" srcOrd="1" destOrd="0" presId="urn:microsoft.com/office/officeart/2005/8/layout/orgChart1"/>
    <dgm:cxn modelId="{1516F527-C9B5-4314-A1D2-01892A98CFEA}" type="presOf" srcId="{19BC53D3-9CF0-46A5-95D7-1C350864AEBF}" destId="{5FBF8AFA-A5C5-42AD-A6B7-20F909F16646}" srcOrd="1" destOrd="0" presId="urn:microsoft.com/office/officeart/2005/8/layout/orgChart1"/>
    <dgm:cxn modelId="{81B96447-76CD-4C31-94ED-5C297E485ABE}" srcId="{82B7F549-ED0C-4C5B-97A4-6CC60DD169DC}" destId="{7C63ECB4-BA8D-410A-BDF9-53C8ADA79A09}" srcOrd="0" destOrd="0" parTransId="{6A325D2B-7546-4689-8B22-FE5CFAD59B7C}" sibTransId="{2498703C-3EB0-47EB-9093-E83E1AD0EF59}"/>
    <dgm:cxn modelId="{9053BD77-6446-45DD-BFE7-9E6F842286FA}" type="presOf" srcId="{C24FEC1D-4F2D-4EA4-AB2F-D809EFF44774}" destId="{29380E60-6D29-41C7-B437-E4F6D3E45EA5}" srcOrd="0" destOrd="0" presId="urn:microsoft.com/office/officeart/2005/8/layout/orgChart1"/>
    <dgm:cxn modelId="{506CBF38-227C-458C-AC46-96F5A6BF26A1}" type="presOf" srcId="{FBA8E8E8-2DE5-48D5-BA7E-64DC0B63A19B}" destId="{AF41C60D-5D8B-4050-952B-91B32B6DF188}" srcOrd="1" destOrd="0" presId="urn:microsoft.com/office/officeart/2005/8/layout/orgChart1"/>
    <dgm:cxn modelId="{923310C4-28C7-4DB6-B5E1-88C60B4157B5}" type="presOf" srcId="{F2CAA88D-032A-417D-A894-EE28B78AC7B0}" destId="{F58823D9-14C2-4125-9D1A-F34954EBC4CF}" srcOrd="1" destOrd="0" presId="urn:microsoft.com/office/officeart/2005/8/layout/orgChart1"/>
    <dgm:cxn modelId="{8C16C534-8DCB-4DD2-8694-91D1A7F951B3}" srcId="{9376D4B8-1EAB-4644-807F-9BC650E53C69}" destId="{04025DA1-3666-4446-BBBB-AABECAF481D7}" srcOrd="0" destOrd="0" parTransId="{5ACD58C7-B92C-460B-B4E1-D291375B94AD}" sibTransId="{5F7F976E-7808-4008-8327-9E92A02AA352}"/>
    <dgm:cxn modelId="{F739C2FB-BC24-4776-96B0-457F94088637}" srcId="{19BC53D3-9CF0-46A5-95D7-1C350864AEBF}" destId="{F2CAA88D-032A-417D-A894-EE28B78AC7B0}" srcOrd="0" destOrd="0" parTransId="{B69C68FD-01A9-4620-AA71-B36F32AF3F58}" sibTransId="{253A2A62-DC49-4EFE-8CDD-2EC3D772828D}"/>
    <dgm:cxn modelId="{2198B8C8-215D-471E-AC8F-5108EBD27113}" type="presOf" srcId="{82B7F549-ED0C-4C5B-97A4-6CC60DD169DC}" destId="{855445D1-588E-4B49-A072-9D813DB4C4E3}" srcOrd="0" destOrd="0" presId="urn:microsoft.com/office/officeart/2005/8/layout/orgChart1"/>
    <dgm:cxn modelId="{8CA93333-4DD4-48D2-9C8D-60C08E084D3A}" type="presOf" srcId="{FBA8E8E8-2DE5-48D5-BA7E-64DC0B63A19B}" destId="{000EBB70-8887-40BC-BADF-9C567E5C5FCB}" srcOrd="0" destOrd="0" presId="urn:microsoft.com/office/officeart/2005/8/layout/orgChart1"/>
    <dgm:cxn modelId="{CE79362F-A231-43D9-A4D0-DAFF2A3B1775}" srcId="{13837AA9-67BA-45BE-9BA4-2DE7C53E0AA9}" destId="{FBA8E8E8-2DE5-48D5-BA7E-64DC0B63A19B}" srcOrd="1" destOrd="0" parTransId="{179EBA02-1668-4697-86B8-46430B440431}" sibTransId="{3725B0FB-FD22-4003-95E8-9803102D4E47}"/>
    <dgm:cxn modelId="{E2F71596-A6EE-4726-BD90-1DBB4390DA8F}" srcId="{82B7F549-ED0C-4C5B-97A4-6CC60DD169DC}" destId="{9376D4B8-1EAB-4644-807F-9BC650E53C69}" srcOrd="1" destOrd="0" parTransId="{CBB9AA2F-7161-4ADD-9362-9CC55AFDFBA4}" sibTransId="{7435A209-6492-43C7-9755-D8CC6FAE8425}"/>
    <dgm:cxn modelId="{549C9B41-7889-450C-B59F-B6C48211BF2B}" type="presOf" srcId="{7C63ECB4-BA8D-410A-BDF9-53C8ADA79A09}" destId="{103C486C-7306-4495-AA1B-1CF25922A29B}" srcOrd="1" destOrd="0" presId="urn:microsoft.com/office/officeart/2005/8/layout/orgChart1"/>
    <dgm:cxn modelId="{DA091BD7-2A14-4973-A191-30B7B8FF9010}" type="presParOf" srcId="{130A0EF0-A907-47A2-B797-D4CFF79EBA92}" destId="{01908D53-9954-46A0-84C4-CAE3D51EA004}" srcOrd="0" destOrd="0" presId="urn:microsoft.com/office/officeart/2005/8/layout/orgChart1"/>
    <dgm:cxn modelId="{1C36F453-D7F0-40EC-9482-C800679D1DD9}" type="presParOf" srcId="{01908D53-9954-46A0-84C4-CAE3D51EA004}" destId="{AC6EC73F-8E87-4BE1-8552-8243AD6DC165}" srcOrd="0" destOrd="0" presId="urn:microsoft.com/office/officeart/2005/8/layout/orgChart1"/>
    <dgm:cxn modelId="{F3AE76FB-06C1-47FD-97BE-620E12D3A508}" type="presParOf" srcId="{AC6EC73F-8E87-4BE1-8552-8243AD6DC165}" destId="{304A3939-19E0-4395-89F9-B7FC14C18307}" srcOrd="0" destOrd="0" presId="urn:microsoft.com/office/officeart/2005/8/layout/orgChart1"/>
    <dgm:cxn modelId="{0C891AA0-F594-4AAC-A96E-FB1DF25FFA55}" type="presParOf" srcId="{AC6EC73F-8E87-4BE1-8552-8243AD6DC165}" destId="{5FBF8AFA-A5C5-42AD-A6B7-20F909F16646}" srcOrd="1" destOrd="0" presId="urn:microsoft.com/office/officeart/2005/8/layout/orgChart1"/>
    <dgm:cxn modelId="{DD70A41D-5C7B-44E5-8E6C-E71B3FEA3AF6}" type="presParOf" srcId="{01908D53-9954-46A0-84C4-CAE3D51EA004}" destId="{BB4B6469-9E07-4226-845C-B79C36760F8D}" srcOrd="1" destOrd="0" presId="urn:microsoft.com/office/officeart/2005/8/layout/orgChart1"/>
    <dgm:cxn modelId="{A8B49C47-A8F1-48E7-BEC5-AC4935B46E80}" type="presParOf" srcId="{BB4B6469-9E07-4226-845C-B79C36760F8D}" destId="{91B5C555-EBAE-4F65-AE25-C9FAA5991526}" srcOrd="0" destOrd="0" presId="urn:microsoft.com/office/officeart/2005/8/layout/orgChart1"/>
    <dgm:cxn modelId="{0178A23B-9933-402A-B457-69B7031DA702}" type="presParOf" srcId="{BB4B6469-9E07-4226-845C-B79C36760F8D}" destId="{02A588D5-F69D-4D3A-860C-900A541BD15E}" srcOrd="1" destOrd="0" presId="urn:microsoft.com/office/officeart/2005/8/layout/orgChart1"/>
    <dgm:cxn modelId="{4BD793F8-2DFA-4548-8D22-3B61B12FB501}" type="presParOf" srcId="{02A588D5-F69D-4D3A-860C-900A541BD15E}" destId="{4ECB0D4E-AFEC-45CC-BE7B-367F220390FE}" srcOrd="0" destOrd="0" presId="urn:microsoft.com/office/officeart/2005/8/layout/orgChart1"/>
    <dgm:cxn modelId="{829408DE-1404-4C22-BC57-7DE58656A971}" type="presParOf" srcId="{4ECB0D4E-AFEC-45CC-BE7B-367F220390FE}" destId="{E866CEA5-0CEB-48EB-B4C9-F52E979811CA}" srcOrd="0" destOrd="0" presId="urn:microsoft.com/office/officeart/2005/8/layout/orgChart1"/>
    <dgm:cxn modelId="{09AB7CBF-D56B-46D9-911E-94A6B8901FE6}" type="presParOf" srcId="{4ECB0D4E-AFEC-45CC-BE7B-367F220390FE}" destId="{F58823D9-14C2-4125-9D1A-F34954EBC4CF}" srcOrd="1" destOrd="0" presId="urn:microsoft.com/office/officeart/2005/8/layout/orgChart1"/>
    <dgm:cxn modelId="{FFC469BF-609F-4A1C-A644-5BB321A4BB84}" type="presParOf" srcId="{02A588D5-F69D-4D3A-860C-900A541BD15E}" destId="{4227422F-1783-49EC-A916-972A266E16C0}" srcOrd="1" destOrd="0" presId="urn:microsoft.com/office/officeart/2005/8/layout/orgChart1"/>
    <dgm:cxn modelId="{03434D7C-E044-4314-B25D-3D7F13F53C19}" type="presParOf" srcId="{4227422F-1783-49EC-A916-972A266E16C0}" destId="{29380E60-6D29-41C7-B437-E4F6D3E45EA5}" srcOrd="0" destOrd="0" presId="urn:microsoft.com/office/officeart/2005/8/layout/orgChart1"/>
    <dgm:cxn modelId="{BB435DA5-9057-47BE-8206-419778B38288}" type="presParOf" srcId="{4227422F-1783-49EC-A916-972A266E16C0}" destId="{AFF089E1-C5D2-409F-8CCD-14400AA41EDC}" srcOrd="1" destOrd="0" presId="urn:microsoft.com/office/officeart/2005/8/layout/orgChart1"/>
    <dgm:cxn modelId="{799ACFA6-2233-42E5-AF9E-C10B645A24D3}" type="presParOf" srcId="{AFF089E1-C5D2-409F-8CCD-14400AA41EDC}" destId="{E6FDF913-90E8-4130-81C6-6059378C2D9B}" srcOrd="0" destOrd="0" presId="urn:microsoft.com/office/officeart/2005/8/layout/orgChart1"/>
    <dgm:cxn modelId="{F4868B9D-F159-4DC5-B05A-9E875F9F3C22}" type="presParOf" srcId="{E6FDF913-90E8-4130-81C6-6059378C2D9B}" destId="{855445D1-588E-4B49-A072-9D813DB4C4E3}" srcOrd="0" destOrd="0" presId="urn:microsoft.com/office/officeart/2005/8/layout/orgChart1"/>
    <dgm:cxn modelId="{5F417A6E-C52A-4885-AB9E-B8882C48C23E}" type="presParOf" srcId="{E6FDF913-90E8-4130-81C6-6059378C2D9B}" destId="{9F59B37E-65C2-4B2A-97A8-01610E27D5C6}" srcOrd="1" destOrd="0" presId="urn:microsoft.com/office/officeart/2005/8/layout/orgChart1"/>
    <dgm:cxn modelId="{67241CB2-D544-431C-880E-01BF5EC2ED64}" type="presParOf" srcId="{AFF089E1-C5D2-409F-8CCD-14400AA41EDC}" destId="{B5232103-C869-4BB6-9819-65A9E3E9AF5C}" srcOrd="1" destOrd="0" presId="urn:microsoft.com/office/officeart/2005/8/layout/orgChart1"/>
    <dgm:cxn modelId="{CAF53475-5BE0-49C1-B720-21E2F430A3BE}" type="presParOf" srcId="{B5232103-C869-4BB6-9819-65A9E3E9AF5C}" destId="{43D3B3AA-A573-41EA-896C-725DF7413328}" srcOrd="0" destOrd="0" presId="urn:microsoft.com/office/officeart/2005/8/layout/orgChart1"/>
    <dgm:cxn modelId="{ED2E54B1-0A05-49E0-BB7F-DDBDE6D15454}" type="presParOf" srcId="{B5232103-C869-4BB6-9819-65A9E3E9AF5C}" destId="{A56C50C8-6A21-42EA-B25C-F237F747EBAB}" srcOrd="1" destOrd="0" presId="urn:microsoft.com/office/officeart/2005/8/layout/orgChart1"/>
    <dgm:cxn modelId="{414D3A0C-12C6-4637-8179-465E0D837A37}" type="presParOf" srcId="{A56C50C8-6A21-42EA-B25C-F237F747EBAB}" destId="{6BD28E80-19BD-4AA4-BE04-55BA25546D53}" srcOrd="0" destOrd="0" presId="urn:microsoft.com/office/officeart/2005/8/layout/orgChart1"/>
    <dgm:cxn modelId="{EE49D962-9974-493C-8742-DA49272FAD7E}" type="presParOf" srcId="{6BD28E80-19BD-4AA4-BE04-55BA25546D53}" destId="{F643E43C-7672-4FB4-AED6-EF50F7F36EE5}" srcOrd="0" destOrd="0" presId="urn:microsoft.com/office/officeart/2005/8/layout/orgChart1"/>
    <dgm:cxn modelId="{4A8A4200-3939-4D5E-9BE9-6848BE4DE0C8}" type="presParOf" srcId="{6BD28E80-19BD-4AA4-BE04-55BA25546D53}" destId="{103C486C-7306-4495-AA1B-1CF25922A29B}" srcOrd="1" destOrd="0" presId="urn:microsoft.com/office/officeart/2005/8/layout/orgChart1"/>
    <dgm:cxn modelId="{341F1CF1-D083-4D0E-B904-DFF867025F6C}" type="presParOf" srcId="{A56C50C8-6A21-42EA-B25C-F237F747EBAB}" destId="{C59E2BCA-6062-44B0-95A5-A0AEF7587652}" srcOrd="1" destOrd="0" presId="urn:microsoft.com/office/officeart/2005/8/layout/orgChart1"/>
    <dgm:cxn modelId="{A287FBFF-5730-4EAC-B58C-B6E558CCB608}" type="presParOf" srcId="{A56C50C8-6A21-42EA-B25C-F237F747EBAB}" destId="{B00D43BC-7EA5-4ED4-9DEE-0D4E2246FBF7}" srcOrd="2" destOrd="0" presId="urn:microsoft.com/office/officeart/2005/8/layout/orgChart1"/>
    <dgm:cxn modelId="{A7D416C3-06E3-403F-95D4-26FBC534AC3B}" type="presParOf" srcId="{B5232103-C869-4BB6-9819-65A9E3E9AF5C}" destId="{81E98B3F-C735-44F0-9E01-A4E7E7620910}" srcOrd="2" destOrd="0" presId="urn:microsoft.com/office/officeart/2005/8/layout/orgChart1"/>
    <dgm:cxn modelId="{7AA5D892-BBBF-47EB-8BD7-E9ACCFE47061}" type="presParOf" srcId="{B5232103-C869-4BB6-9819-65A9E3E9AF5C}" destId="{5FDC5494-5B28-4DEC-A602-73A29D3CA5CD}" srcOrd="3" destOrd="0" presId="urn:microsoft.com/office/officeart/2005/8/layout/orgChart1"/>
    <dgm:cxn modelId="{BB3C0AD9-F02B-43C7-BC40-1DDF00BA0E3F}" type="presParOf" srcId="{5FDC5494-5B28-4DEC-A602-73A29D3CA5CD}" destId="{A159582D-62FE-4CA8-8BAE-DE86C4FEEF35}" srcOrd="0" destOrd="0" presId="urn:microsoft.com/office/officeart/2005/8/layout/orgChart1"/>
    <dgm:cxn modelId="{E3BF7C1D-BB60-49B2-80F8-A7E26687C773}" type="presParOf" srcId="{A159582D-62FE-4CA8-8BAE-DE86C4FEEF35}" destId="{1268A2C6-A1B4-4821-A786-B12F033BF99E}" srcOrd="0" destOrd="0" presId="urn:microsoft.com/office/officeart/2005/8/layout/orgChart1"/>
    <dgm:cxn modelId="{F4F1B61C-53D5-4951-AF8B-1C86F388481D}" type="presParOf" srcId="{A159582D-62FE-4CA8-8BAE-DE86C4FEEF35}" destId="{6EFCC990-6175-4A71-B163-9BCB0CF05B65}" srcOrd="1" destOrd="0" presId="urn:microsoft.com/office/officeart/2005/8/layout/orgChart1"/>
    <dgm:cxn modelId="{70DE02EE-5D94-44C5-90FB-9ADF18E82322}" type="presParOf" srcId="{5FDC5494-5B28-4DEC-A602-73A29D3CA5CD}" destId="{C75AC1E6-CC0C-447B-BB23-F505F37E0C4C}" srcOrd="1" destOrd="0" presId="urn:microsoft.com/office/officeart/2005/8/layout/orgChart1"/>
    <dgm:cxn modelId="{DF03FA61-90AD-4739-9015-3FC122A7464A}" type="presParOf" srcId="{C75AC1E6-CC0C-447B-BB23-F505F37E0C4C}" destId="{7A859E51-2439-4E63-B932-A47072286F24}" srcOrd="0" destOrd="0" presId="urn:microsoft.com/office/officeart/2005/8/layout/orgChart1"/>
    <dgm:cxn modelId="{248D8EF3-91BE-4C12-84EB-A1CAF80AF28D}" type="presParOf" srcId="{C75AC1E6-CC0C-447B-BB23-F505F37E0C4C}" destId="{39F8F673-F1FE-4E77-9D15-0D005E0670EF}" srcOrd="1" destOrd="0" presId="urn:microsoft.com/office/officeart/2005/8/layout/orgChart1"/>
    <dgm:cxn modelId="{0DFDD6FC-113D-4CE7-B927-BA0FA5BFCAC5}" type="presParOf" srcId="{39F8F673-F1FE-4E77-9D15-0D005E0670EF}" destId="{2A73305E-FE1F-4FD5-98AF-AB4728D72DD8}" srcOrd="0" destOrd="0" presId="urn:microsoft.com/office/officeart/2005/8/layout/orgChart1"/>
    <dgm:cxn modelId="{A9028265-9365-4F49-BCA0-7EAD2281F961}" type="presParOf" srcId="{2A73305E-FE1F-4FD5-98AF-AB4728D72DD8}" destId="{967A7EBA-F643-4E0C-8333-8A3EFD2F5429}" srcOrd="0" destOrd="0" presId="urn:microsoft.com/office/officeart/2005/8/layout/orgChart1"/>
    <dgm:cxn modelId="{26A6C5A9-33D0-4808-8B91-D2B111AA7A34}" type="presParOf" srcId="{2A73305E-FE1F-4FD5-98AF-AB4728D72DD8}" destId="{453A0A98-816C-4183-84BA-A1D0149D5264}" srcOrd="1" destOrd="0" presId="urn:microsoft.com/office/officeart/2005/8/layout/orgChart1"/>
    <dgm:cxn modelId="{ED782B38-A393-429A-A93D-D3C95249D729}" type="presParOf" srcId="{39F8F673-F1FE-4E77-9D15-0D005E0670EF}" destId="{18DD1F82-F848-4512-9F60-58F3775DCC0B}" srcOrd="1" destOrd="0" presId="urn:microsoft.com/office/officeart/2005/8/layout/orgChart1"/>
    <dgm:cxn modelId="{F677891B-C97E-440C-9E3E-5802F546CF00}" type="presParOf" srcId="{39F8F673-F1FE-4E77-9D15-0D005E0670EF}" destId="{9A54D43B-D2D1-472E-95CA-11E60AB6FB90}" srcOrd="2" destOrd="0" presId="urn:microsoft.com/office/officeart/2005/8/layout/orgChart1"/>
    <dgm:cxn modelId="{3F657090-C3A3-43C7-BE26-858D896A0A0D}" type="presParOf" srcId="{5FDC5494-5B28-4DEC-A602-73A29D3CA5CD}" destId="{D591234F-FB0F-4052-85BC-ED89CE451CFB}" srcOrd="2" destOrd="0" presId="urn:microsoft.com/office/officeart/2005/8/layout/orgChart1"/>
    <dgm:cxn modelId="{C410B1B5-2D03-4821-9F9B-D2C77EE92601}" type="presParOf" srcId="{B5232103-C869-4BB6-9819-65A9E3E9AF5C}" destId="{50D78655-DEFD-49B0-B4B2-B43A5235EB8D}" srcOrd="4" destOrd="0" presId="urn:microsoft.com/office/officeart/2005/8/layout/orgChart1"/>
    <dgm:cxn modelId="{06DD8A0C-84C5-44C0-8C42-6F5F11A87005}" type="presParOf" srcId="{B5232103-C869-4BB6-9819-65A9E3E9AF5C}" destId="{FCA50DD5-4B5F-4B1D-924E-A96FE736C0A7}" srcOrd="5" destOrd="0" presId="urn:microsoft.com/office/officeart/2005/8/layout/orgChart1"/>
    <dgm:cxn modelId="{21C564F7-1D37-4DC8-96F4-EBA5E6F62A7C}" type="presParOf" srcId="{FCA50DD5-4B5F-4B1D-924E-A96FE736C0A7}" destId="{B4AA7D32-5166-45DE-B2FA-C20A4E3E93AB}" srcOrd="0" destOrd="0" presId="urn:microsoft.com/office/officeart/2005/8/layout/orgChart1"/>
    <dgm:cxn modelId="{54C3D9A4-28B3-4262-8C41-D7ED57732C19}" type="presParOf" srcId="{B4AA7D32-5166-45DE-B2FA-C20A4E3E93AB}" destId="{08428B63-29FC-4B4F-B991-4A72441786C4}" srcOrd="0" destOrd="0" presId="urn:microsoft.com/office/officeart/2005/8/layout/orgChart1"/>
    <dgm:cxn modelId="{1542BEFE-3EED-4F15-9503-83C3AC861A4A}" type="presParOf" srcId="{B4AA7D32-5166-45DE-B2FA-C20A4E3E93AB}" destId="{0366752A-CC90-4BC5-AE99-1103534DFB92}" srcOrd="1" destOrd="0" presId="urn:microsoft.com/office/officeart/2005/8/layout/orgChart1"/>
    <dgm:cxn modelId="{0BB7E37D-49DF-41E8-A96A-EB832CD19334}" type="presParOf" srcId="{FCA50DD5-4B5F-4B1D-924E-A96FE736C0A7}" destId="{BD4651EF-4B2C-444A-9F2D-CA957DC09AC9}" srcOrd="1" destOrd="0" presId="urn:microsoft.com/office/officeart/2005/8/layout/orgChart1"/>
    <dgm:cxn modelId="{D59D6440-9B1A-46FA-88AE-067FEEBB5C87}" type="presParOf" srcId="{FCA50DD5-4B5F-4B1D-924E-A96FE736C0A7}" destId="{704FF536-D07E-4AD3-892A-6F8FB4CEAA46}" srcOrd="2" destOrd="0" presId="urn:microsoft.com/office/officeart/2005/8/layout/orgChart1"/>
    <dgm:cxn modelId="{D9B9CB3D-10D9-43AA-91C4-897A430C6915}" type="presParOf" srcId="{AFF089E1-C5D2-409F-8CCD-14400AA41EDC}" destId="{A90D7C88-7C86-462F-8800-7BC35F348115}" srcOrd="2" destOrd="0" presId="urn:microsoft.com/office/officeart/2005/8/layout/orgChart1"/>
    <dgm:cxn modelId="{FC0B5EC7-2458-47CB-A966-DC6268A4D49D}" type="presParOf" srcId="{02A588D5-F69D-4D3A-860C-900A541BD15E}" destId="{E6A1E034-C259-40F7-9436-25D1F919CFB8}" srcOrd="2" destOrd="0" presId="urn:microsoft.com/office/officeart/2005/8/layout/orgChart1"/>
    <dgm:cxn modelId="{7D4B6076-48A0-4CC3-A7D9-3F1DFF810FEC}" type="presParOf" srcId="{01908D53-9954-46A0-84C4-CAE3D51EA004}" destId="{15FAA975-760F-49AB-A3A3-DB471B486A09}" srcOrd="2" destOrd="0" presId="urn:microsoft.com/office/officeart/2005/8/layout/orgChart1"/>
    <dgm:cxn modelId="{B6E70609-4CD5-4B14-98DF-C9A751E11EDE}" type="presParOf" srcId="{130A0EF0-A907-47A2-B797-D4CFF79EBA92}" destId="{2BE5227E-DA6D-47C5-BCB9-C122A25F00EA}" srcOrd="1" destOrd="0" presId="urn:microsoft.com/office/officeart/2005/8/layout/orgChart1"/>
    <dgm:cxn modelId="{E0E2B164-C3DE-45FE-9180-4AF6FB5ECB35}" type="presParOf" srcId="{2BE5227E-DA6D-47C5-BCB9-C122A25F00EA}" destId="{2D1375C0-9DF6-4A68-8032-0F88F046F7DF}" srcOrd="0" destOrd="0" presId="urn:microsoft.com/office/officeart/2005/8/layout/orgChart1"/>
    <dgm:cxn modelId="{060B3C78-B4A8-42E4-9829-6B6B8EA408F8}" type="presParOf" srcId="{2D1375C0-9DF6-4A68-8032-0F88F046F7DF}" destId="{000EBB70-8887-40BC-BADF-9C567E5C5FCB}" srcOrd="0" destOrd="0" presId="urn:microsoft.com/office/officeart/2005/8/layout/orgChart1"/>
    <dgm:cxn modelId="{90858DF4-7916-45E4-ACFF-B0FB1A679F34}" type="presParOf" srcId="{2D1375C0-9DF6-4A68-8032-0F88F046F7DF}" destId="{AF41C60D-5D8B-4050-952B-91B32B6DF188}" srcOrd="1" destOrd="0" presId="urn:microsoft.com/office/officeart/2005/8/layout/orgChart1"/>
    <dgm:cxn modelId="{E63BD8B1-A29A-45C9-8223-DF9A8A8B1678}" type="presParOf" srcId="{2BE5227E-DA6D-47C5-BCB9-C122A25F00EA}" destId="{C67CFF02-C158-4F95-8980-1229A7B91FAC}" srcOrd="1" destOrd="0" presId="urn:microsoft.com/office/officeart/2005/8/layout/orgChart1"/>
    <dgm:cxn modelId="{F4DCDBFB-5BB1-4AB6-B118-7A6BE7E24378}" type="presParOf" srcId="{2BE5227E-DA6D-47C5-BCB9-C122A25F00EA}" destId="{3CFDA99E-ACDA-4B05-B748-80231ADFF894}" srcOrd="2" destOrd="0" presId="urn:microsoft.com/office/officeart/2005/8/layout/orgChart1"/>
    <dgm:cxn modelId="{39C49250-B924-4F70-A5A3-611EAC962D35}" type="presParOf" srcId="{130A0EF0-A907-47A2-B797-D4CFF79EBA92}" destId="{5D45DAEE-52BA-46EE-BCBD-85F7E81BB076}" srcOrd="2" destOrd="0" presId="urn:microsoft.com/office/officeart/2005/8/layout/orgChart1"/>
    <dgm:cxn modelId="{566DCC55-3AE2-4058-9A94-0142344C191D}" type="presParOf" srcId="{5D45DAEE-52BA-46EE-BCBD-85F7E81BB076}" destId="{4282887C-6823-4B76-B24E-9E88EC424D09}" srcOrd="0" destOrd="0" presId="urn:microsoft.com/office/officeart/2005/8/layout/orgChart1"/>
    <dgm:cxn modelId="{7778D5E3-7176-4606-856B-E8B32C6FE287}" type="presParOf" srcId="{4282887C-6823-4B76-B24E-9E88EC424D09}" destId="{28724337-0354-4FBB-BABF-F0B2478AFC3D}" srcOrd="0" destOrd="0" presId="urn:microsoft.com/office/officeart/2005/8/layout/orgChart1"/>
    <dgm:cxn modelId="{07BDB3DC-D8B3-414F-B89B-2F7AB5EC1A3D}" type="presParOf" srcId="{4282887C-6823-4B76-B24E-9E88EC424D09}" destId="{7EA082B4-F088-4A56-BCE2-D21D663643D2}" srcOrd="1" destOrd="0" presId="urn:microsoft.com/office/officeart/2005/8/layout/orgChart1"/>
    <dgm:cxn modelId="{306252C4-6A35-48B8-A00F-F76B09EAF4E0}" type="presParOf" srcId="{5D45DAEE-52BA-46EE-BCBD-85F7E81BB076}" destId="{1C06F746-3708-4E2E-902E-8ED1B500988E}" srcOrd="1" destOrd="0" presId="urn:microsoft.com/office/officeart/2005/8/layout/orgChart1"/>
    <dgm:cxn modelId="{4C00582C-B858-43E4-B547-285BE6F6C408}" type="presParOf" srcId="{5D45DAEE-52BA-46EE-BCBD-85F7E81BB076}" destId="{5C759B22-5F81-41E3-825A-2670968FDAD8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35655-3826-41F0-98A1-DAA6DEA90B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3717FA9-706A-4E74-B30D-B0C3954DC4A4}">
      <dgm:prSet phldrT="[Text]" custT="1"/>
      <dgm:spPr>
        <a:solidFill>
          <a:srgbClr val="E5AA75"/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es-ES" sz="2000" dirty="0" err="1" smtClean="0">
              <a:solidFill>
                <a:schemeClr val="tx1"/>
              </a:solidFill>
            </a:rPr>
            <a:t>Microempreses</a:t>
          </a:r>
          <a:r>
            <a:rPr lang="es-ES" sz="2000" dirty="0" smtClean="0"/>
            <a:t> </a:t>
          </a:r>
          <a:r>
            <a:rPr lang="es-ES" sz="2000" dirty="0" smtClean="0">
              <a:solidFill>
                <a:schemeClr val="tx1"/>
              </a:solidFill>
            </a:rPr>
            <a:t> PIMES</a:t>
          </a:r>
          <a:endParaRPr lang="es-ES" sz="2000" dirty="0">
            <a:solidFill>
              <a:schemeClr val="tx1"/>
            </a:solidFill>
          </a:endParaRPr>
        </a:p>
      </dgm:t>
    </dgm:pt>
    <dgm:pt modelId="{F18D904F-A294-4E26-B923-361A0430B776}" type="parTrans" cxnId="{B6F995C6-E99D-459B-94A2-5BC965EDFB74}">
      <dgm:prSet/>
      <dgm:spPr/>
      <dgm:t>
        <a:bodyPr/>
        <a:lstStyle/>
        <a:p>
          <a:endParaRPr lang="es-ES"/>
        </a:p>
      </dgm:t>
    </dgm:pt>
    <dgm:pt modelId="{D020E7AC-8A7A-4987-BE14-3D9A563464D8}" type="sibTrans" cxnId="{B6F995C6-E99D-459B-94A2-5BC965EDFB74}">
      <dgm:prSet/>
      <dgm:spPr/>
      <dgm:t>
        <a:bodyPr/>
        <a:lstStyle/>
        <a:p>
          <a:endParaRPr lang="es-ES"/>
        </a:p>
      </dgm:t>
    </dgm:pt>
    <dgm:pt modelId="{55702481-E7BA-4A04-B806-B350037C4A6D}">
      <dgm:prSet phldrT="[Text]" custT="1"/>
      <dgm:spPr>
        <a:solidFill>
          <a:srgbClr val="FFC000"/>
        </a:solidFill>
      </dgm:spPr>
      <dgm:t>
        <a:bodyPr/>
        <a:lstStyle/>
        <a:p>
          <a:pPr algn="l"/>
          <a:r>
            <a:rPr lang="es-ES" sz="1800" dirty="0" smtClean="0">
              <a:solidFill>
                <a:schemeClr val="tx1"/>
              </a:solidFill>
            </a:rPr>
            <a:t>. </a:t>
          </a:r>
          <a:r>
            <a:rPr lang="es-ES" sz="1800" dirty="0" err="1" smtClean="0">
              <a:solidFill>
                <a:schemeClr val="tx1"/>
              </a:solidFill>
            </a:rPr>
            <a:t>Microcrèdits</a:t>
          </a:r>
          <a:endParaRPr lang="es-ES" sz="1800" dirty="0" smtClean="0">
            <a:solidFill>
              <a:schemeClr val="tx1"/>
            </a:solidFill>
          </a:endParaRPr>
        </a:p>
        <a:p>
          <a:pPr algn="l"/>
          <a:r>
            <a:rPr lang="es-ES" sz="1800" dirty="0" smtClean="0">
              <a:solidFill>
                <a:schemeClr val="tx1"/>
              </a:solidFill>
            </a:rPr>
            <a:t>. </a:t>
          </a:r>
          <a:r>
            <a:rPr lang="es-ES" sz="1800" dirty="0" err="1" smtClean="0">
              <a:solidFill>
                <a:schemeClr val="tx1"/>
              </a:solidFill>
            </a:rPr>
            <a:t>Garanties</a:t>
          </a:r>
          <a:endParaRPr lang="es-ES" sz="1800" dirty="0">
            <a:solidFill>
              <a:schemeClr val="tx1"/>
            </a:solidFill>
          </a:endParaRPr>
        </a:p>
      </dgm:t>
    </dgm:pt>
    <dgm:pt modelId="{6906B8E3-4A5A-44BD-A7B1-7B9E25C1EE98}" type="parTrans" cxnId="{4EF98431-2FD0-4E8E-B1BC-051BA857546D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99BEC3D7-7D1B-4061-A949-4646104CA4A2}" type="sibTrans" cxnId="{4EF98431-2FD0-4E8E-B1BC-051BA857546D}">
      <dgm:prSet/>
      <dgm:spPr/>
      <dgm:t>
        <a:bodyPr/>
        <a:lstStyle/>
        <a:p>
          <a:endParaRPr lang="es-ES"/>
        </a:p>
      </dgm:t>
    </dgm:pt>
    <dgm:pt modelId="{BF96B856-05B5-457E-983A-46071F93CD48}">
      <dgm:prSet phldrT="[Text]" custT="1"/>
      <dgm:spPr>
        <a:solidFill>
          <a:srgbClr val="FCE17C"/>
        </a:solidFill>
      </dgm:spPr>
      <dgm:t>
        <a:bodyPr/>
        <a:lstStyle/>
        <a:p>
          <a:pPr algn="l"/>
          <a:r>
            <a:rPr lang="ca-ES" sz="1400" dirty="0" smtClean="0">
              <a:solidFill>
                <a:schemeClr val="tx1"/>
              </a:solidFill>
            </a:rPr>
            <a:t>. </a:t>
          </a:r>
          <a:r>
            <a:rPr lang="ca-ES" sz="1600" dirty="0" smtClean="0">
              <a:solidFill>
                <a:schemeClr val="tx1"/>
              </a:solidFill>
            </a:rPr>
            <a:t>Empreses en fases inicials</a:t>
          </a:r>
        </a:p>
        <a:p>
          <a:pPr algn="l"/>
          <a:r>
            <a:rPr lang="ca-ES" sz="1600" dirty="0" smtClean="0">
              <a:solidFill>
                <a:schemeClr val="tx1"/>
              </a:solidFill>
            </a:rPr>
            <a:t>. Empreses amb potencial de creixement</a:t>
          </a:r>
        </a:p>
        <a:p>
          <a:pPr algn="l"/>
          <a:r>
            <a:rPr lang="ca-ES" sz="1600" dirty="0" smtClean="0">
              <a:solidFill>
                <a:schemeClr val="tx1"/>
              </a:solidFill>
            </a:rPr>
            <a:t>. Inversions en I+D i transferència de tecnologia</a:t>
          </a:r>
          <a:endParaRPr lang="es-ES" sz="1600" dirty="0">
            <a:solidFill>
              <a:schemeClr val="tx1"/>
            </a:solidFill>
          </a:endParaRPr>
        </a:p>
      </dgm:t>
    </dgm:pt>
    <dgm:pt modelId="{94D5FE11-216E-4542-8AFE-8E174AE99257}" type="parTrans" cxnId="{74BB38FD-ECF2-4379-B5FD-DC6DD2384AD8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20B6BD92-1CB5-443E-BE70-2456983EA5F6}" type="sibTrans" cxnId="{74BB38FD-ECF2-4379-B5FD-DC6DD2384AD8}">
      <dgm:prSet/>
      <dgm:spPr/>
      <dgm:t>
        <a:bodyPr/>
        <a:lstStyle/>
        <a:p>
          <a:endParaRPr lang="es-ES"/>
        </a:p>
      </dgm:t>
    </dgm:pt>
    <dgm:pt modelId="{70B9F95E-C6E4-4A49-B843-9A2F318E879C}">
      <dgm:prSet phldrT="[Text]" custT="1"/>
      <dgm:spPr>
        <a:solidFill>
          <a:srgbClr val="FFC000"/>
        </a:solidFill>
      </dgm:spPr>
      <dgm:t>
        <a:bodyPr/>
        <a:lstStyle/>
        <a:p>
          <a:pPr algn="l"/>
          <a:r>
            <a:rPr lang="es-ES" sz="1600" dirty="0" smtClean="0">
              <a:solidFill>
                <a:schemeClr val="tx1"/>
              </a:solidFill>
            </a:rPr>
            <a:t>. </a:t>
          </a:r>
          <a:r>
            <a:rPr lang="es-ES" sz="1800" dirty="0" smtClean="0">
              <a:solidFill>
                <a:schemeClr val="tx1"/>
              </a:solidFill>
            </a:rPr>
            <a:t>Capital </a:t>
          </a:r>
          <a:r>
            <a:rPr lang="es-ES" sz="1800" dirty="0" err="1" smtClean="0">
              <a:solidFill>
                <a:schemeClr val="tx1"/>
              </a:solidFill>
            </a:rPr>
            <a:t>risc</a:t>
          </a:r>
          <a:endParaRPr lang="es-ES" sz="1800" dirty="0" smtClean="0">
            <a:solidFill>
              <a:schemeClr val="tx1"/>
            </a:solidFill>
          </a:endParaRPr>
        </a:p>
        <a:p>
          <a:pPr algn="l"/>
          <a:r>
            <a:rPr lang="es-ES" sz="1800" dirty="0" smtClean="0">
              <a:solidFill>
                <a:schemeClr val="tx1"/>
              </a:solidFill>
            </a:rPr>
            <a:t>. </a:t>
          </a:r>
          <a:r>
            <a:rPr lang="es-ES" sz="1800" dirty="0" err="1" smtClean="0">
              <a:solidFill>
                <a:schemeClr val="tx1"/>
              </a:solidFill>
            </a:rPr>
            <a:t>Coinversió</a:t>
          </a:r>
          <a:endParaRPr lang="es-ES" sz="1800" dirty="0">
            <a:solidFill>
              <a:schemeClr val="tx1"/>
            </a:solidFill>
          </a:endParaRPr>
        </a:p>
      </dgm:t>
    </dgm:pt>
    <dgm:pt modelId="{19C09235-CBD1-45D1-8FA6-2F91BC5825C9}" type="parTrans" cxnId="{BE36EF72-F7A4-406A-9F1B-6474CDFBA64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A4F88BCC-8FD8-41C1-A92A-67B96A4A4191}" type="sibTrans" cxnId="{BE36EF72-F7A4-406A-9F1B-6474CDFBA647}">
      <dgm:prSet/>
      <dgm:spPr/>
      <dgm:t>
        <a:bodyPr/>
        <a:lstStyle/>
        <a:p>
          <a:endParaRPr lang="es-ES"/>
        </a:p>
      </dgm:t>
    </dgm:pt>
    <dgm:pt modelId="{8D6E04A4-C4CE-467C-BE15-6776AA4BDF4E}">
      <dgm:prSet phldrT="[Text]" custT="1"/>
      <dgm:spPr>
        <a:solidFill>
          <a:srgbClr val="FCE17C"/>
        </a:solidFill>
      </dgm:spPr>
      <dgm:t>
        <a:bodyPr/>
        <a:lstStyle/>
        <a:p>
          <a:pPr algn="l"/>
          <a:r>
            <a:rPr lang="ca-ES" sz="1600" dirty="0" smtClean="0">
              <a:solidFill>
                <a:schemeClr val="tx1"/>
              </a:solidFill>
            </a:rPr>
            <a:t>. Empreses que realitzin Inversions en I+D, </a:t>
          </a:r>
          <a:r>
            <a:rPr lang="ca-ES" sz="1600" i="1" dirty="0" err="1" smtClean="0">
              <a:solidFill>
                <a:schemeClr val="tx1"/>
              </a:solidFill>
            </a:rPr>
            <a:t>start-ups</a:t>
          </a:r>
          <a:r>
            <a:rPr lang="ca-ES" sz="1600" dirty="0" smtClean="0">
              <a:solidFill>
                <a:schemeClr val="tx1"/>
              </a:solidFill>
            </a:rPr>
            <a:t>, </a:t>
          </a:r>
          <a:r>
            <a:rPr lang="ca-ES" sz="1600" i="1" dirty="0" err="1" smtClean="0">
              <a:solidFill>
                <a:schemeClr val="tx1"/>
              </a:solidFill>
            </a:rPr>
            <a:t>built-ups</a:t>
          </a:r>
          <a:endParaRPr lang="ca-ES" sz="1600" i="1" dirty="0" smtClean="0">
            <a:solidFill>
              <a:schemeClr val="tx1"/>
            </a:solidFill>
          </a:endParaRPr>
        </a:p>
        <a:p>
          <a:pPr algn="l"/>
          <a:r>
            <a:rPr lang="ca-ES" sz="1600" dirty="0" smtClean="0">
              <a:solidFill>
                <a:schemeClr val="tx1"/>
              </a:solidFill>
            </a:rPr>
            <a:t>. Empreses de base tecnològica</a:t>
          </a:r>
          <a:endParaRPr lang="es-ES" sz="1600" dirty="0">
            <a:solidFill>
              <a:schemeClr val="tx1"/>
            </a:solidFill>
          </a:endParaRPr>
        </a:p>
      </dgm:t>
    </dgm:pt>
    <dgm:pt modelId="{948CBD93-968E-44E4-A6F8-5B7275201238}" type="parTrans" cxnId="{0B88B268-A4F9-437E-8CA5-7B476354239D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A95458FB-C54C-431C-A763-12AB7E86A498}" type="sibTrans" cxnId="{0B88B268-A4F9-437E-8CA5-7B476354239D}">
      <dgm:prSet/>
      <dgm:spPr/>
      <dgm:t>
        <a:bodyPr/>
        <a:lstStyle/>
        <a:p>
          <a:endParaRPr lang="es-ES"/>
        </a:p>
      </dgm:t>
    </dgm:pt>
    <dgm:pt modelId="{A5407206-7D51-43D6-87BD-F490BEEB25E0}" type="pres">
      <dgm:prSet presAssocID="{2E435655-3826-41F0-98A1-DAA6DEA90B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9DA381-540C-4451-ACAA-738D09AEB241}" type="pres">
      <dgm:prSet presAssocID="{A3717FA9-706A-4E74-B30D-B0C3954DC4A4}" presName="root1" presStyleCnt="0"/>
      <dgm:spPr/>
    </dgm:pt>
    <dgm:pt modelId="{5A08084A-B74D-4730-A14E-30CF8E378D46}" type="pres">
      <dgm:prSet presAssocID="{A3717FA9-706A-4E74-B30D-B0C3954DC4A4}" presName="LevelOneTextNode" presStyleLbl="node0" presStyleIdx="0" presStyleCnt="1" custScaleX="122786" custScaleY="14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25D1E4-141B-423F-8976-6605AA9C46B2}" type="pres">
      <dgm:prSet presAssocID="{A3717FA9-706A-4E74-B30D-B0C3954DC4A4}" presName="level2hierChild" presStyleCnt="0"/>
      <dgm:spPr/>
    </dgm:pt>
    <dgm:pt modelId="{A9E2358D-E416-4166-A6E3-44A5988D2DD0}" type="pres">
      <dgm:prSet presAssocID="{6906B8E3-4A5A-44BD-A7B1-7B9E25C1EE98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5F22E00B-D480-41A7-89C5-637F687202D5}" type="pres">
      <dgm:prSet presAssocID="{6906B8E3-4A5A-44BD-A7B1-7B9E25C1EE98}" presName="connTx" presStyleLbl="parChTrans1D2" presStyleIdx="0" presStyleCnt="2"/>
      <dgm:spPr/>
      <dgm:t>
        <a:bodyPr/>
        <a:lstStyle/>
        <a:p>
          <a:endParaRPr lang="es-ES"/>
        </a:p>
      </dgm:t>
    </dgm:pt>
    <dgm:pt modelId="{6A30E5E2-714D-42FF-86D2-55C0C958BE22}" type="pres">
      <dgm:prSet presAssocID="{55702481-E7BA-4A04-B806-B350037C4A6D}" presName="root2" presStyleCnt="0"/>
      <dgm:spPr/>
    </dgm:pt>
    <dgm:pt modelId="{A99FB88A-032B-4AC8-BCAA-722A80BA180E}" type="pres">
      <dgm:prSet presAssocID="{55702481-E7BA-4A04-B806-B350037C4A6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43B190-C2C9-429C-87C1-2EC0822AB152}" type="pres">
      <dgm:prSet presAssocID="{55702481-E7BA-4A04-B806-B350037C4A6D}" presName="level3hierChild" presStyleCnt="0"/>
      <dgm:spPr/>
    </dgm:pt>
    <dgm:pt modelId="{0D36D1A9-3F91-4891-BEDB-94D15C0AE3E7}" type="pres">
      <dgm:prSet presAssocID="{94D5FE11-216E-4542-8AFE-8E174AE99257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2429C4F4-0523-48D5-929F-CB58642DF189}" type="pres">
      <dgm:prSet presAssocID="{94D5FE11-216E-4542-8AFE-8E174AE99257}" presName="connTx" presStyleLbl="parChTrans1D3" presStyleIdx="0" presStyleCnt="2"/>
      <dgm:spPr/>
      <dgm:t>
        <a:bodyPr/>
        <a:lstStyle/>
        <a:p>
          <a:endParaRPr lang="es-ES"/>
        </a:p>
      </dgm:t>
    </dgm:pt>
    <dgm:pt modelId="{0FE37A40-C2EE-4737-9527-A96E7834FCC1}" type="pres">
      <dgm:prSet presAssocID="{BF96B856-05B5-457E-983A-46071F93CD48}" presName="root2" presStyleCnt="0"/>
      <dgm:spPr/>
    </dgm:pt>
    <dgm:pt modelId="{3EC68EDE-368C-4B02-AC5A-04B72572EDF5}" type="pres">
      <dgm:prSet presAssocID="{BF96B856-05B5-457E-983A-46071F93CD48}" presName="LevelTwoTextNode" presStyleLbl="node3" presStyleIdx="0" presStyleCnt="2" custScaleX="174757" custScaleY="2246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824E15-4A43-48CF-95A1-1399EEB145BB}" type="pres">
      <dgm:prSet presAssocID="{BF96B856-05B5-457E-983A-46071F93CD48}" presName="level3hierChild" presStyleCnt="0"/>
      <dgm:spPr/>
    </dgm:pt>
    <dgm:pt modelId="{17955652-85D2-4855-B386-16AF01E52489}" type="pres">
      <dgm:prSet presAssocID="{19C09235-CBD1-45D1-8FA6-2F91BC5825C9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15470263-8B64-4CD5-A825-A794C114F2A6}" type="pres">
      <dgm:prSet presAssocID="{19C09235-CBD1-45D1-8FA6-2F91BC5825C9}" presName="connTx" presStyleLbl="parChTrans1D2" presStyleIdx="1" presStyleCnt="2"/>
      <dgm:spPr/>
      <dgm:t>
        <a:bodyPr/>
        <a:lstStyle/>
        <a:p>
          <a:endParaRPr lang="es-ES"/>
        </a:p>
      </dgm:t>
    </dgm:pt>
    <dgm:pt modelId="{036C2145-4B1C-493F-BC3A-A4FE414F0BEA}" type="pres">
      <dgm:prSet presAssocID="{70B9F95E-C6E4-4A49-B843-9A2F318E879C}" presName="root2" presStyleCnt="0"/>
      <dgm:spPr/>
    </dgm:pt>
    <dgm:pt modelId="{2B774D6C-4E15-4C06-834E-E1600E8742A4}" type="pres">
      <dgm:prSet presAssocID="{70B9F95E-C6E4-4A49-B843-9A2F318E879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38A358-4704-4480-9759-ECFCFAA512F9}" type="pres">
      <dgm:prSet presAssocID="{70B9F95E-C6E4-4A49-B843-9A2F318E879C}" presName="level3hierChild" presStyleCnt="0"/>
      <dgm:spPr/>
    </dgm:pt>
    <dgm:pt modelId="{79555F0C-17F7-4A06-B42B-9C408A46AA9F}" type="pres">
      <dgm:prSet presAssocID="{948CBD93-968E-44E4-A6F8-5B7275201238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B99D58B5-4903-4A91-864E-A074C012D620}" type="pres">
      <dgm:prSet presAssocID="{948CBD93-968E-44E4-A6F8-5B7275201238}" presName="connTx" presStyleLbl="parChTrans1D3" presStyleIdx="1" presStyleCnt="2"/>
      <dgm:spPr/>
      <dgm:t>
        <a:bodyPr/>
        <a:lstStyle/>
        <a:p>
          <a:endParaRPr lang="es-ES"/>
        </a:p>
      </dgm:t>
    </dgm:pt>
    <dgm:pt modelId="{FFAD9D4F-9387-4447-BFE2-F0999DF157FE}" type="pres">
      <dgm:prSet presAssocID="{8D6E04A4-C4CE-467C-BE15-6776AA4BDF4E}" presName="root2" presStyleCnt="0"/>
      <dgm:spPr/>
    </dgm:pt>
    <dgm:pt modelId="{E3D6781E-4787-41EF-8549-B5A92152B1E7}" type="pres">
      <dgm:prSet presAssocID="{8D6E04A4-C4CE-467C-BE15-6776AA4BDF4E}" presName="LevelTwoTextNode" presStyleLbl="node3" presStyleIdx="1" presStyleCnt="2" custScaleX="173743" custScaleY="2067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F38CCD-ADF7-484E-8B13-0F290B3CA2C2}" type="pres">
      <dgm:prSet presAssocID="{8D6E04A4-C4CE-467C-BE15-6776AA4BDF4E}" presName="level3hierChild" presStyleCnt="0"/>
      <dgm:spPr/>
    </dgm:pt>
  </dgm:ptLst>
  <dgm:cxnLst>
    <dgm:cxn modelId="{28ECE246-B3A1-4AAC-9064-E78EB42F2E47}" type="presOf" srcId="{2E435655-3826-41F0-98A1-DAA6DEA90B56}" destId="{A5407206-7D51-43D6-87BD-F490BEEB25E0}" srcOrd="0" destOrd="0" presId="urn:microsoft.com/office/officeart/2005/8/layout/hierarchy2"/>
    <dgm:cxn modelId="{F27C26A1-76F0-463E-870E-62D398D75CC1}" type="presOf" srcId="{19C09235-CBD1-45D1-8FA6-2F91BC5825C9}" destId="{15470263-8B64-4CD5-A825-A794C114F2A6}" srcOrd="1" destOrd="0" presId="urn:microsoft.com/office/officeart/2005/8/layout/hierarchy2"/>
    <dgm:cxn modelId="{34F3C673-9437-448B-97A5-74A99D3711BB}" type="presOf" srcId="{948CBD93-968E-44E4-A6F8-5B7275201238}" destId="{79555F0C-17F7-4A06-B42B-9C408A46AA9F}" srcOrd="0" destOrd="0" presId="urn:microsoft.com/office/officeart/2005/8/layout/hierarchy2"/>
    <dgm:cxn modelId="{4EF98431-2FD0-4E8E-B1BC-051BA857546D}" srcId="{A3717FA9-706A-4E74-B30D-B0C3954DC4A4}" destId="{55702481-E7BA-4A04-B806-B350037C4A6D}" srcOrd="0" destOrd="0" parTransId="{6906B8E3-4A5A-44BD-A7B1-7B9E25C1EE98}" sibTransId="{99BEC3D7-7D1B-4061-A949-4646104CA4A2}"/>
    <dgm:cxn modelId="{56EC082B-D940-42F4-AB50-0305C4ECEAEE}" type="presOf" srcId="{55702481-E7BA-4A04-B806-B350037C4A6D}" destId="{A99FB88A-032B-4AC8-BCAA-722A80BA180E}" srcOrd="0" destOrd="0" presId="urn:microsoft.com/office/officeart/2005/8/layout/hierarchy2"/>
    <dgm:cxn modelId="{74BB38FD-ECF2-4379-B5FD-DC6DD2384AD8}" srcId="{55702481-E7BA-4A04-B806-B350037C4A6D}" destId="{BF96B856-05B5-457E-983A-46071F93CD48}" srcOrd="0" destOrd="0" parTransId="{94D5FE11-216E-4542-8AFE-8E174AE99257}" sibTransId="{20B6BD92-1CB5-443E-BE70-2456983EA5F6}"/>
    <dgm:cxn modelId="{852E896E-8195-4753-BB74-134515940F70}" type="presOf" srcId="{70B9F95E-C6E4-4A49-B843-9A2F318E879C}" destId="{2B774D6C-4E15-4C06-834E-E1600E8742A4}" srcOrd="0" destOrd="0" presId="urn:microsoft.com/office/officeart/2005/8/layout/hierarchy2"/>
    <dgm:cxn modelId="{4533C456-C301-49C1-83A1-284D8DA39AD8}" type="presOf" srcId="{6906B8E3-4A5A-44BD-A7B1-7B9E25C1EE98}" destId="{A9E2358D-E416-4166-A6E3-44A5988D2DD0}" srcOrd="0" destOrd="0" presId="urn:microsoft.com/office/officeart/2005/8/layout/hierarchy2"/>
    <dgm:cxn modelId="{3D01305D-465D-435D-A2F0-4DDCEE101338}" type="presOf" srcId="{19C09235-CBD1-45D1-8FA6-2F91BC5825C9}" destId="{17955652-85D2-4855-B386-16AF01E52489}" srcOrd="0" destOrd="0" presId="urn:microsoft.com/office/officeart/2005/8/layout/hierarchy2"/>
    <dgm:cxn modelId="{55FEB872-1FE8-4E79-B129-1A5EDF473E20}" type="presOf" srcId="{94D5FE11-216E-4542-8AFE-8E174AE99257}" destId="{2429C4F4-0523-48D5-929F-CB58642DF189}" srcOrd="1" destOrd="0" presId="urn:microsoft.com/office/officeart/2005/8/layout/hierarchy2"/>
    <dgm:cxn modelId="{19B687C4-C35C-475B-9AF9-E0F942DB0938}" type="presOf" srcId="{BF96B856-05B5-457E-983A-46071F93CD48}" destId="{3EC68EDE-368C-4B02-AC5A-04B72572EDF5}" srcOrd="0" destOrd="0" presId="urn:microsoft.com/office/officeart/2005/8/layout/hierarchy2"/>
    <dgm:cxn modelId="{6F5DAA9D-46F6-4318-94F7-50E23D24F01A}" type="presOf" srcId="{948CBD93-968E-44E4-A6F8-5B7275201238}" destId="{B99D58B5-4903-4A91-864E-A074C012D620}" srcOrd="1" destOrd="0" presId="urn:microsoft.com/office/officeart/2005/8/layout/hierarchy2"/>
    <dgm:cxn modelId="{B6F995C6-E99D-459B-94A2-5BC965EDFB74}" srcId="{2E435655-3826-41F0-98A1-DAA6DEA90B56}" destId="{A3717FA9-706A-4E74-B30D-B0C3954DC4A4}" srcOrd="0" destOrd="0" parTransId="{F18D904F-A294-4E26-B923-361A0430B776}" sibTransId="{D020E7AC-8A7A-4987-BE14-3D9A563464D8}"/>
    <dgm:cxn modelId="{94E75828-9C96-4E8A-AF76-B2B7D43ED4E8}" type="presOf" srcId="{6906B8E3-4A5A-44BD-A7B1-7B9E25C1EE98}" destId="{5F22E00B-D480-41A7-89C5-637F687202D5}" srcOrd="1" destOrd="0" presId="urn:microsoft.com/office/officeart/2005/8/layout/hierarchy2"/>
    <dgm:cxn modelId="{DA7777DA-1D2D-4D67-9BE9-FC6C3BBEFEB7}" type="presOf" srcId="{8D6E04A4-C4CE-467C-BE15-6776AA4BDF4E}" destId="{E3D6781E-4787-41EF-8549-B5A92152B1E7}" srcOrd="0" destOrd="0" presId="urn:microsoft.com/office/officeart/2005/8/layout/hierarchy2"/>
    <dgm:cxn modelId="{81CC5061-97FF-482F-8939-423015AF6798}" type="presOf" srcId="{A3717FA9-706A-4E74-B30D-B0C3954DC4A4}" destId="{5A08084A-B74D-4730-A14E-30CF8E378D46}" srcOrd="0" destOrd="0" presId="urn:microsoft.com/office/officeart/2005/8/layout/hierarchy2"/>
    <dgm:cxn modelId="{483B71DA-5211-40EC-916B-2E2B076062F2}" type="presOf" srcId="{94D5FE11-216E-4542-8AFE-8E174AE99257}" destId="{0D36D1A9-3F91-4891-BEDB-94D15C0AE3E7}" srcOrd="0" destOrd="0" presId="urn:microsoft.com/office/officeart/2005/8/layout/hierarchy2"/>
    <dgm:cxn modelId="{BE36EF72-F7A4-406A-9F1B-6474CDFBA647}" srcId="{A3717FA9-706A-4E74-B30D-B0C3954DC4A4}" destId="{70B9F95E-C6E4-4A49-B843-9A2F318E879C}" srcOrd="1" destOrd="0" parTransId="{19C09235-CBD1-45D1-8FA6-2F91BC5825C9}" sibTransId="{A4F88BCC-8FD8-41C1-A92A-67B96A4A4191}"/>
    <dgm:cxn modelId="{0B88B268-A4F9-437E-8CA5-7B476354239D}" srcId="{70B9F95E-C6E4-4A49-B843-9A2F318E879C}" destId="{8D6E04A4-C4CE-467C-BE15-6776AA4BDF4E}" srcOrd="0" destOrd="0" parTransId="{948CBD93-968E-44E4-A6F8-5B7275201238}" sibTransId="{A95458FB-C54C-431C-A763-12AB7E86A498}"/>
    <dgm:cxn modelId="{DDDF72C5-025C-4F32-AA95-D60F9B2820CE}" type="presParOf" srcId="{A5407206-7D51-43D6-87BD-F490BEEB25E0}" destId="{6B9DA381-540C-4451-ACAA-738D09AEB241}" srcOrd="0" destOrd="0" presId="urn:microsoft.com/office/officeart/2005/8/layout/hierarchy2"/>
    <dgm:cxn modelId="{D735D551-D1DD-40AC-90F9-A3DCB3891E65}" type="presParOf" srcId="{6B9DA381-540C-4451-ACAA-738D09AEB241}" destId="{5A08084A-B74D-4730-A14E-30CF8E378D46}" srcOrd="0" destOrd="0" presId="urn:microsoft.com/office/officeart/2005/8/layout/hierarchy2"/>
    <dgm:cxn modelId="{87DDFDCD-A394-4E83-B356-AC8295DC039C}" type="presParOf" srcId="{6B9DA381-540C-4451-ACAA-738D09AEB241}" destId="{1025D1E4-141B-423F-8976-6605AA9C46B2}" srcOrd="1" destOrd="0" presId="urn:microsoft.com/office/officeart/2005/8/layout/hierarchy2"/>
    <dgm:cxn modelId="{207515A2-35AE-4ECA-8108-C095721C793E}" type="presParOf" srcId="{1025D1E4-141B-423F-8976-6605AA9C46B2}" destId="{A9E2358D-E416-4166-A6E3-44A5988D2DD0}" srcOrd="0" destOrd="0" presId="urn:microsoft.com/office/officeart/2005/8/layout/hierarchy2"/>
    <dgm:cxn modelId="{09954B6E-3366-4C71-A94E-1FB20ED73252}" type="presParOf" srcId="{A9E2358D-E416-4166-A6E3-44A5988D2DD0}" destId="{5F22E00B-D480-41A7-89C5-637F687202D5}" srcOrd="0" destOrd="0" presId="urn:microsoft.com/office/officeart/2005/8/layout/hierarchy2"/>
    <dgm:cxn modelId="{6C9A38C7-B3AE-4914-8855-15EE15FF0592}" type="presParOf" srcId="{1025D1E4-141B-423F-8976-6605AA9C46B2}" destId="{6A30E5E2-714D-42FF-86D2-55C0C958BE22}" srcOrd="1" destOrd="0" presId="urn:microsoft.com/office/officeart/2005/8/layout/hierarchy2"/>
    <dgm:cxn modelId="{AF1EF632-8F55-4FA8-A7BB-FD35A0B933BE}" type="presParOf" srcId="{6A30E5E2-714D-42FF-86D2-55C0C958BE22}" destId="{A99FB88A-032B-4AC8-BCAA-722A80BA180E}" srcOrd="0" destOrd="0" presId="urn:microsoft.com/office/officeart/2005/8/layout/hierarchy2"/>
    <dgm:cxn modelId="{89F11EB6-FDB2-4C18-8D7F-6185E3A8F056}" type="presParOf" srcId="{6A30E5E2-714D-42FF-86D2-55C0C958BE22}" destId="{9143B190-C2C9-429C-87C1-2EC0822AB152}" srcOrd="1" destOrd="0" presId="urn:microsoft.com/office/officeart/2005/8/layout/hierarchy2"/>
    <dgm:cxn modelId="{268582F3-552F-4595-B07F-EAA8F9976B00}" type="presParOf" srcId="{9143B190-C2C9-429C-87C1-2EC0822AB152}" destId="{0D36D1A9-3F91-4891-BEDB-94D15C0AE3E7}" srcOrd="0" destOrd="0" presId="urn:microsoft.com/office/officeart/2005/8/layout/hierarchy2"/>
    <dgm:cxn modelId="{A5CEF9A5-660B-4C0C-8352-5013ACF3FA4F}" type="presParOf" srcId="{0D36D1A9-3F91-4891-BEDB-94D15C0AE3E7}" destId="{2429C4F4-0523-48D5-929F-CB58642DF189}" srcOrd="0" destOrd="0" presId="urn:microsoft.com/office/officeart/2005/8/layout/hierarchy2"/>
    <dgm:cxn modelId="{A447AD05-2910-4834-A36B-BF13052DDAC2}" type="presParOf" srcId="{9143B190-C2C9-429C-87C1-2EC0822AB152}" destId="{0FE37A40-C2EE-4737-9527-A96E7834FCC1}" srcOrd="1" destOrd="0" presId="urn:microsoft.com/office/officeart/2005/8/layout/hierarchy2"/>
    <dgm:cxn modelId="{F0E11CCC-064E-462D-B8D5-5650DDCFB721}" type="presParOf" srcId="{0FE37A40-C2EE-4737-9527-A96E7834FCC1}" destId="{3EC68EDE-368C-4B02-AC5A-04B72572EDF5}" srcOrd="0" destOrd="0" presId="urn:microsoft.com/office/officeart/2005/8/layout/hierarchy2"/>
    <dgm:cxn modelId="{5AB4240B-CA1E-46D5-9152-C7435EB60D7C}" type="presParOf" srcId="{0FE37A40-C2EE-4737-9527-A96E7834FCC1}" destId="{70824E15-4A43-48CF-95A1-1399EEB145BB}" srcOrd="1" destOrd="0" presId="urn:microsoft.com/office/officeart/2005/8/layout/hierarchy2"/>
    <dgm:cxn modelId="{90753FC3-EF25-4665-8ABA-A65396E584FB}" type="presParOf" srcId="{1025D1E4-141B-423F-8976-6605AA9C46B2}" destId="{17955652-85D2-4855-B386-16AF01E52489}" srcOrd="2" destOrd="0" presId="urn:microsoft.com/office/officeart/2005/8/layout/hierarchy2"/>
    <dgm:cxn modelId="{36EA58B0-1A21-49A0-8A66-6F6A0C8E4E7D}" type="presParOf" srcId="{17955652-85D2-4855-B386-16AF01E52489}" destId="{15470263-8B64-4CD5-A825-A794C114F2A6}" srcOrd="0" destOrd="0" presId="urn:microsoft.com/office/officeart/2005/8/layout/hierarchy2"/>
    <dgm:cxn modelId="{8005AC9B-00D6-43B3-86AB-63EE1EAA1725}" type="presParOf" srcId="{1025D1E4-141B-423F-8976-6605AA9C46B2}" destId="{036C2145-4B1C-493F-BC3A-A4FE414F0BEA}" srcOrd="3" destOrd="0" presId="urn:microsoft.com/office/officeart/2005/8/layout/hierarchy2"/>
    <dgm:cxn modelId="{ECD7B526-C387-4F45-AF88-9466ACE2D11F}" type="presParOf" srcId="{036C2145-4B1C-493F-BC3A-A4FE414F0BEA}" destId="{2B774D6C-4E15-4C06-834E-E1600E8742A4}" srcOrd="0" destOrd="0" presId="urn:microsoft.com/office/officeart/2005/8/layout/hierarchy2"/>
    <dgm:cxn modelId="{8645E348-7E9C-415B-BE1D-B629E352D484}" type="presParOf" srcId="{036C2145-4B1C-493F-BC3A-A4FE414F0BEA}" destId="{0C38A358-4704-4480-9759-ECFCFAA512F9}" srcOrd="1" destOrd="0" presId="urn:microsoft.com/office/officeart/2005/8/layout/hierarchy2"/>
    <dgm:cxn modelId="{DBE71CC8-4587-4669-A591-11EAD2F2AAFB}" type="presParOf" srcId="{0C38A358-4704-4480-9759-ECFCFAA512F9}" destId="{79555F0C-17F7-4A06-B42B-9C408A46AA9F}" srcOrd="0" destOrd="0" presId="urn:microsoft.com/office/officeart/2005/8/layout/hierarchy2"/>
    <dgm:cxn modelId="{4FE35A41-E16D-44E3-9912-96AF419C7F1A}" type="presParOf" srcId="{79555F0C-17F7-4A06-B42B-9C408A46AA9F}" destId="{B99D58B5-4903-4A91-864E-A074C012D620}" srcOrd="0" destOrd="0" presId="urn:microsoft.com/office/officeart/2005/8/layout/hierarchy2"/>
    <dgm:cxn modelId="{7CE552A1-BD95-470E-A1D9-CBEC5898EF0B}" type="presParOf" srcId="{0C38A358-4704-4480-9759-ECFCFAA512F9}" destId="{FFAD9D4F-9387-4447-BFE2-F0999DF157FE}" srcOrd="1" destOrd="0" presId="urn:microsoft.com/office/officeart/2005/8/layout/hierarchy2"/>
    <dgm:cxn modelId="{B353BD70-157C-43F9-8BF9-2198F84829B8}" type="presParOf" srcId="{FFAD9D4F-9387-4447-BFE2-F0999DF157FE}" destId="{E3D6781E-4787-41EF-8549-B5A92152B1E7}" srcOrd="0" destOrd="0" presId="urn:microsoft.com/office/officeart/2005/8/layout/hierarchy2"/>
    <dgm:cxn modelId="{79A2749A-E6A8-43E5-9E1E-686DCAE1D59D}" type="presParOf" srcId="{FFAD9D4F-9387-4447-BFE2-F0999DF157FE}" destId="{5EF38CCD-ADF7-484E-8B13-0F290B3CA2C2}" srcOrd="1" destOrd="0" presId="urn:microsoft.com/office/officeart/2005/8/layout/hierarchy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8C97B7-F6E8-4C2B-A028-19480EB1187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1CA5269-8267-4E10-8216-F1191DB03F7B}">
      <dgm:prSet phldrT="[Text]" custT="1"/>
      <dgm:spPr>
        <a:solidFill>
          <a:srgbClr val="FFC000"/>
        </a:solidFill>
      </dgm:spPr>
      <dgm:t>
        <a:bodyPr/>
        <a:lstStyle/>
        <a:p>
          <a:r>
            <a:rPr lang="ca-ES" sz="3200" dirty="0" smtClean="0"/>
            <a:t>Garanties</a:t>
          </a:r>
          <a:endParaRPr lang="ca-ES" sz="3200" dirty="0"/>
        </a:p>
      </dgm:t>
    </dgm:pt>
    <dgm:pt modelId="{ED9C6745-1BD9-4E03-AEFA-5670364C8ED1}" type="parTrans" cxnId="{10A77AAA-CBE3-4CCE-9AAD-6E49FFD70DDE}">
      <dgm:prSet/>
      <dgm:spPr/>
      <dgm:t>
        <a:bodyPr/>
        <a:lstStyle/>
        <a:p>
          <a:endParaRPr lang="ca-ES"/>
        </a:p>
      </dgm:t>
    </dgm:pt>
    <dgm:pt modelId="{917AE139-C4D9-443C-A423-42C1844C2F07}" type="sibTrans" cxnId="{10A77AAA-CBE3-4CCE-9AAD-6E49FFD70DDE}">
      <dgm:prSet/>
      <dgm:spPr/>
      <dgm:t>
        <a:bodyPr/>
        <a:lstStyle/>
        <a:p>
          <a:endParaRPr lang="ca-ES"/>
        </a:p>
      </dgm:t>
    </dgm:pt>
    <dgm:pt modelId="{2B165E62-5DFC-491A-AB8F-116EFECF55ED}">
      <dgm:prSet phldrT="[Text]" custT="1"/>
      <dgm:spPr>
        <a:solidFill>
          <a:srgbClr val="FFC000"/>
        </a:solidFill>
      </dgm:spPr>
      <dgm:t>
        <a:bodyPr/>
        <a:lstStyle/>
        <a:p>
          <a:r>
            <a:rPr lang="ca-ES" sz="3200" dirty="0" smtClean="0"/>
            <a:t>Microcrèdits</a:t>
          </a:r>
          <a:endParaRPr lang="ca-ES" sz="3200" dirty="0"/>
        </a:p>
      </dgm:t>
    </dgm:pt>
    <dgm:pt modelId="{33976DA6-4991-484E-BA82-C32EB7F921AE}" type="parTrans" cxnId="{D4035D50-87B8-4C8C-848A-DBDCCE18FB17}">
      <dgm:prSet/>
      <dgm:spPr/>
      <dgm:t>
        <a:bodyPr/>
        <a:lstStyle/>
        <a:p>
          <a:endParaRPr lang="ca-ES"/>
        </a:p>
      </dgm:t>
    </dgm:pt>
    <dgm:pt modelId="{0CA66556-FE30-40C1-9513-AE037DB83A0B}" type="sibTrans" cxnId="{D4035D50-87B8-4C8C-848A-DBDCCE18FB17}">
      <dgm:prSet/>
      <dgm:spPr/>
      <dgm:t>
        <a:bodyPr/>
        <a:lstStyle/>
        <a:p>
          <a:endParaRPr lang="ca-ES"/>
        </a:p>
      </dgm:t>
    </dgm:pt>
    <dgm:pt modelId="{BE69AB0A-E1EF-43D5-B1EF-A54962914F5C}">
      <dgm:prSet phldrT="[Text]" custT="1"/>
      <dgm:spPr>
        <a:solidFill>
          <a:srgbClr val="FFC000"/>
        </a:solidFill>
      </dgm:spPr>
      <dgm:t>
        <a:bodyPr/>
        <a:lstStyle/>
        <a:p>
          <a:r>
            <a:rPr lang="ca-ES" sz="3200" dirty="0" smtClean="0"/>
            <a:t>Capital Risc</a:t>
          </a:r>
          <a:endParaRPr lang="ca-ES" sz="3200" dirty="0"/>
        </a:p>
      </dgm:t>
    </dgm:pt>
    <dgm:pt modelId="{FBB31C74-BC0A-4FE3-8F89-65C2B3CA5FC0}" type="parTrans" cxnId="{EDEB9BF3-90C7-46EE-BFFA-247D9F234DFB}">
      <dgm:prSet/>
      <dgm:spPr/>
      <dgm:t>
        <a:bodyPr/>
        <a:lstStyle/>
        <a:p>
          <a:endParaRPr lang="ca-ES"/>
        </a:p>
      </dgm:t>
    </dgm:pt>
    <dgm:pt modelId="{D5C0A077-4005-4E51-A7EE-75854FD89629}" type="sibTrans" cxnId="{EDEB9BF3-90C7-46EE-BFFA-247D9F234DFB}">
      <dgm:prSet/>
      <dgm:spPr/>
      <dgm:t>
        <a:bodyPr/>
        <a:lstStyle/>
        <a:p>
          <a:endParaRPr lang="ca-ES"/>
        </a:p>
      </dgm:t>
    </dgm:pt>
    <dgm:pt modelId="{075FFFEE-AA34-4F6E-83C1-D412FD5DF3A1}">
      <dgm:prSet phldrT="[Text]" custT="1"/>
      <dgm:spPr>
        <a:solidFill>
          <a:srgbClr val="FFC000"/>
        </a:solidFill>
      </dgm:spPr>
      <dgm:t>
        <a:bodyPr/>
        <a:lstStyle/>
        <a:p>
          <a:r>
            <a:rPr lang="ca-ES" sz="3200" dirty="0" smtClean="0"/>
            <a:t>Coinversió</a:t>
          </a:r>
          <a:endParaRPr lang="ca-ES" sz="3200" dirty="0"/>
        </a:p>
      </dgm:t>
    </dgm:pt>
    <dgm:pt modelId="{BB071BBF-A131-41BB-9407-19E976F75E33}" type="parTrans" cxnId="{A61DA1A8-D889-4C03-9F01-86CA33D0879C}">
      <dgm:prSet/>
      <dgm:spPr/>
      <dgm:t>
        <a:bodyPr/>
        <a:lstStyle/>
        <a:p>
          <a:endParaRPr lang="ca-ES"/>
        </a:p>
      </dgm:t>
    </dgm:pt>
    <dgm:pt modelId="{C37BB269-7EE9-439D-8EA7-0EB571EB5C79}" type="sibTrans" cxnId="{A61DA1A8-D889-4C03-9F01-86CA33D0879C}">
      <dgm:prSet/>
      <dgm:spPr/>
      <dgm:t>
        <a:bodyPr/>
        <a:lstStyle/>
        <a:p>
          <a:endParaRPr lang="ca-ES"/>
        </a:p>
      </dgm:t>
    </dgm:pt>
    <dgm:pt modelId="{EE7B7BCF-87F4-46D7-8BF4-63B0AF315FED}">
      <dgm:prSet phldrT="[Text]" custT="1"/>
      <dgm:spPr>
        <a:solidFill>
          <a:srgbClr val="FFC000"/>
        </a:solidFill>
      </dgm:spPr>
      <dgm:t>
        <a:bodyPr/>
        <a:lstStyle/>
        <a:p>
          <a:r>
            <a:rPr lang="ca-ES" sz="3200" dirty="0" smtClean="0"/>
            <a:t>TOTAL</a:t>
          </a:r>
          <a:endParaRPr lang="ca-ES" sz="3200" dirty="0"/>
        </a:p>
      </dgm:t>
    </dgm:pt>
    <dgm:pt modelId="{D55F3F60-AC20-4D59-9066-10D8AC5EE01F}" type="parTrans" cxnId="{32EF2B73-8A49-49CB-B5B1-47E7B291A27A}">
      <dgm:prSet/>
      <dgm:spPr/>
      <dgm:t>
        <a:bodyPr/>
        <a:lstStyle/>
        <a:p>
          <a:endParaRPr lang="ca-ES"/>
        </a:p>
      </dgm:t>
    </dgm:pt>
    <dgm:pt modelId="{DC24E259-87D8-469A-855F-7D83434CD65A}" type="sibTrans" cxnId="{32EF2B73-8A49-49CB-B5B1-47E7B291A27A}">
      <dgm:prSet/>
      <dgm:spPr/>
      <dgm:t>
        <a:bodyPr/>
        <a:lstStyle/>
        <a:p>
          <a:endParaRPr lang="ca-ES"/>
        </a:p>
      </dgm:t>
    </dgm:pt>
    <dgm:pt modelId="{F2718CE6-36A1-4F6F-8009-7C4F4E0D8FDC}" type="pres">
      <dgm:prSet presAssocID="{388C97B7-F6E8-4C2B-A028-19480EB118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727AB01D-F5C8-40F1-BC04-73A3B1045947}" type="pres">
      <dgm:prSet presAssocID="{41CA5269-8267-4E10-8216-F1191DB03F7B}" presName="linNode" presStyleCnt="0"/>
      <dgm:spPr/>
    </dgm:pt>
    <dgm:pt modelId="{119047A2-ACA8-427F-9EFA-9E036B6FC01D}" type="pres">
      <dgm:prSet presAssocID="{41CA5269-8267-4E10-8216-F1191DB03F7B}" presName="parentShp" presStyleLbl="node1" presStyleIdx="0" presStyleCnt="5" custScaleX="32478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8DF08D9-4654-4DEC-B652-293D6EB3C49F}" type="pres">
      <dgm:prSet presAssocID="{41CA5269-8267-4E10-8216-F1191DB03F7B}" presName="childShp" presStyleLbl="bgAccFollowNode1" presStyleIdx="0" presStyleCnt="5">
        <dgm:presLayoutVars>
          <dgm:bulletEnabled val="1"/>
        </dgm:presLayoutVars>
      </dgm:prSet>
      <dgm:spPr>
        <a:solidFill>
          <a:srgbClr val="FCE17C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endParaRPr lang="ca-ES"/>
        </a:p>
      </dgm:t>
    </dgm:pt>
    <dgm:pt modelId="{D6497146-5186-4C35-B6FB-88B42C26E4AA}" type="pres">
      <dgm:prSet presAssocID="{917AE139-C4D9-443C-A423-42C1844C2F07}" presName="spacing" presStyleCnt="0"/>
      <dgm:spPr/>
    </dgm:pt>
    <dgm:pt modelId="{07A88E9F-9F87-45ED-B324-DD12542AB4FA}" type="pres">
      <dgm:prSet presAssocID="{2B165E62-5DFC-491A-AB8F-116EFECF55ED}" presName="linNode" presStyleCnt="0"/>
      <dgm:spPr/>
    </dgm:pt>
    <dgm:pt modelId="{5236AB53-8F7F-4A3F-829C-C0B1F48B5270}" type="pres">
      <dgm:prSet presAssocID="{2B165E62-5DFC-491A-AB8F-116EFECF55ED}" presName="parentShp" presStyleLbl="node1" presStyleIdx="1" presStyleCnt="5" custScaleX="322236" custLinFactNeighborX="-3720" custLinFactNeighborY="380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E842405-7D17-445B-BC52-C7CADEECDE28}" type="pres">
      <dgm:prSet presAssocID="{2B165E62-5DFC-491A-AB8F-116EFECF55ED}" presName="childShp" presStyleLbl="bgAccFollowNode1" presStyleIdx="1" presStyleCnt="5" custLinFactNeighborX="-1245" custLinFactNeighborY="3800">
        <dgm:presLayoutVars>
          <dgm:bulletEnabled val="1"/>
        </dgm:presLayoutVars>
      </dgm:prSet>
      <dgm:spPr>
        <a:solidFill>
          <a:srgbClr val="FCE17C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endParaRPr lang="ca-ES"/>
        </a:p>
      </dgm:t>
    </dgm:pt>
    <dgm:pt modelId="{1C04EDB0-3087-4328-BF88-EBD71906119C}" type="pres">
      <dgm:prSet presAssocID="{0CA66556-FE30-40C1-9513-AE037DB83A0B}" presName="spacing" presStyleCnt="0"/>
      <dgm:spPr/>
    </dgm:pt>
    <dgm:pt modelId="{5CA40AB0-9C4B-4C36-9924-4482639B27FB}" type="pres">
      <dgm:prSet presAssocID="{BE69AB0A-E1EF-43D5-B1EF-A54962914F5C}" presName="linNode" presStyleCnt="0"/>
      <dgm:spPr/>
    </dgm:pt>
    <dgm:pt modelId="{A6C71B43-A6DE-4EE1-9AF2-A4606611A259}" type="pres">
      <dgm:prSet presAssocID="{BE69AB0A-E1EF-43D5-B1EF-A54962914F5C}" presName="parentShp" presStyleLbl="node1" presStyleIdx="2" presStyleCnt="5" custScaleX="32314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7772D3-0BAF-4816-986D-6001CBDFC75C}" type="pres">
      <dgm:prSet presAssocID="{BE69AB0A-E1EF-43D5-B1EF-A54962914F5C}" presName="childShp" presStyleLbl="bgAccFollowNode1" presStyleIdx="2" presStyleCnt="5">
        <dgm:presLayoutVars>
          <dgm:bulletEnabled val="1"/>
        </dgm:presLayoutVars>
      </dgm:prSet>
      <dgm:spPr>
        <a:solidFill>
          <a:srgbClr val="FCE17C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endParaRPr lang="ca-ES"/>
        </a:p>
      </dgm:t>
    </dgm:pt>
    <dgm:pt modelId="{BE87E16D-FB41-4853-8E5B-80C6F4F5F660}" type="pres">
      <dgm:prSet presAssocID="{D5C0A077-4005-4E51-A7EE-75854FD89629}" presName="spacing" presStyleCnt="0"/>
      <dgm:spPr/>
    </dgm:pt>
    <dgm:pt modelId="{2C0C715C-E282-40A4-8708-353AD4D01215}" type="pres">
      <dgm:prSet presAssocID="{075FFFEE-AA34-4F6E-83C1-D412FD5DF3A1}" presName="linNode" presStyleCnt="0"/>
      <dgm:spPr/>
    </dgm:pt>
    <dgm:pt modelId="{7051DF0D-7B53-408C-9A2F-79987A2C96DC}" type="pres">
      <dgm:prSet presAssocID="{075FFFEE-AA34-4F6E-83C1-D412FD5DF3A1}" presName="parentShp" presStyleLbl="node1" presStyleIdx="3" presStyleCnt="5" custScaleX="32314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68B652F-A536-4C4E-85D9-D3F9DCE75A47}" type="pres">
      <dgm:prSet presAssocID="{075FFFEE-AA34-4F6E-83C1-D412FD5DF3A1}" presName="childShp" presStyleLbl="bgAccFollowNode1" presStyleIdx="3" presStyleCnt="5">
        <dgm:presLayoutVars>
          <dgm:bulletEnabled val="1"/>
        </dgm:presLayoutVars>
      </dgm:prSet>
      <dgm:spPr>
        <a:solidFill>
          <a:srgbClr val="FCE17C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endParaRPr lang="ca-ES"/>
        </a:p>
      </dgm:t>
    </dgm:pt>
    <dgm:pt modelId="{1CEF9E8A-7543-4C14-98B7-9C428F6E2526}" type="pres">
      <dgm:prSet presAssocID="{C37BB269-7EE9-439D-8EA7-0EB571EB5C79}" presName="spacing" presStyleCnt="0"/>
      <dgm:spPr/>
    </dgm:pt>
    <dgm:pt modelId="{C9EBBD57-6647-4D2E-949B-336899B65B51}" type="pres">
      <dgm:prSet presAssocID="{EE7B7BCF-87F4-46D7-8BF4-63B0AF315FED}" presName="linNode" presStyleCnt="0"/>
      <dgm:spPr/>
    </dgm:pt>
    <dgm:pt modelId="{92DF5052-77EB-4CB7-A9AD-B1170691FA0E}" type="pres">
      <dgm:prSet presAssocID="{EE7B7BCF-87F4-46D7-8BF4-63B0AF315FED}" presName="parentShp" presStyleLbl="node1" presStyleIdx="4" presStyleCnt="5" custScaleX="32314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AAC9CAA-3F98-4ED0-9EFF-C3B5042E37EB}" type="pres">
      <dgm:prSet presAssocID="{EE7B7BCF-87F4-46D7-8BF4-63B0AF315FED}" presName="childShp" presStyleLbl="bgAccFollowNode1" presStyleIdx="4" presStyleCnt="5">
        <dgm:presLayoutVars>
          <dgm:bulletEnabled val="1"/>
        </dgm:presLayoutVars>
      </dgm:prSet>
      <dgm:spPr>
        <a:solidFill>
          <a:srgbClr val="FCE17C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endParaRPr lang="ca-ES"/>
        </a:p>
      </dgm:t>
    </dgm:pt>
  </dgm:ptLst>
  <dgm:cxnLst>
    <dgm:cxn modelId="{9115C930-35A2-41FC-B0DC-A4113DCC2D12}" type="presOf" srcId="{41CA5269-8267-4E10-8216-F1191DB03F7B}" destId="{119047A2-ACA8-427F-9EFA-9E036B6FC01D}" srcOrd="0" destOrd="0" presId="urn:microsoft.com/office/officeart/2005/8/layout/vList6"/>
    <dgm:cxn modelId="{22EEE1B8-D98F-44E8-A223-A1A8CCFB16D1}" type="presOf" srcId="{EE7B7BCF-87F4-46D7-8BF4-63B0AF315FED}" destId="{92DF5052-77EB-4CB7-A9AD-B1170691FA0E}" srcOrd="0" destOrd="0" presId="urn:microsoft.com/office/officeart/2005/8/layout/vList6"/>
    <dgm:cxn modelId="{3EFEE522-2DA3-4B6E-B1C4-639C3B734156}" type="presOf" srcId="{388C97B7-F6E8-4C2B-A028-19480EB11878}" destId="{F2718CE6-36A1-4F6F-8009-7C4F4E0D8FDC}" srcOrd="0" destOrd="0" presId="urn:microsoft.com/office/officeart/2005/8/layout/vList6"/>
    <dgm:cxn modelId="{EDEB9BF3-90C7-46EE-BFFA-247D9F234DFB}" srcId="{388C97B7-F6E8-4C2B-A028-19480EB11878}" destId="{BE69AB0A-E1EF-43D5-B1EF-A54962914F5C}" srcOrd="2" destOrd="0" parTransId="{FBB31C74-BC0A-4FE3-8F89-65C2B3CA5FC0}" sibTransId="{D5C0A077-4005-4E51-A7EE-75854FD89629}"/>
    <dgm:cxn modelId="{C84625BD-AFF5-45E2-8677-980EECE96D1B}" type="presOf" srcId="{075FFFEE-AA34-4F6E-83C1-D412FD5DF3A1}" destId="{7051DF0D-7B53-408C-9A2F-79987A2C96DC}" srcOrd="0" destOrd="0" presId="urn:microsoft.com/office/officeart/2005/8/layout/vList6"/>
    <dgm:cxn modelId="{10A77AAA-CBE3-4CCE-9AAD-6E49FFD70DDE}" srcId="{388C97B7-F6E8-4C2B-A028-19480EB11878}" destId="{41CA5269-8267-4E10-8216-F1191DB03F7B}" srcOrd="0" destOrd="0" parTransId="{ED9C6745-1BD9-4E03-AEFA-5670364C8ED1}" sibTransId="{917AE139-C4D9-443C-A423-42C1844C2F07}"/>
    <dgm:cxn modelId="{5BFFD9FD-C23F-4EEA-8803-055C229875FD}" type="presOf" srcId="{BE69AB0A-E1EF-43D5-B1EF-A54962914F5C}" destId="{A6C71B43-A6DE-4EE1-9AF2-A4606611A259}" srcOrd="0" destOrd="0" presId="urn:microsoft.com/office/officeart/2005/8/layout/vList6"/>
    <dgm:cxn modelId="{D4035D50-87B8-4C8C-848A-DBDCCE18FB17}" srcId="{388C97B7-F6E8-4C2B-A028-19480EB11878}" destId="{2B165E62-5DFC-491A-AB8F-116EFECF55ED}" srcOrd="1" destOrd="0" parTransId="{33976DA6-4991-484E-BA82-C32EB7F921AE}" sibTransId="{0CA66556-FE30-40C1-9513-AE037DB83A0B}"/>
    <dgm:cxn modelId="{32EF2B73-8A49-49CB-B5B1-47E7B291A27A}" srcId="{388C97B7-F6E8-4C2B-A028-19480EB11878}" destId="{EE7B7BCF-87F4-46D7-8BF4-63B0AF315FED}" srcOrd="4" destOrd="0" parTransId="{D55F3F60-AC20-4D59-9066-10D8AC5EE01F}" sibTransId="{DC24E259-87D8-469A-855F-7D83434CD65A}"/>
    <dgm:cxn modelId="{A61DA1A8-D889-4C03-9F01-86CA33D0879C}" srcId="{388C97B7-F6E8-4C2B-A028-19480EB11878}" destId="{075FFFEE-AA34-4F6E-83C1-D412FD5DF3A1}" srcOrd="3" destOrd="0" parTransId="{BB071BBF-A131-41BB-9407-19E976F75E33}" sibTransId="{C37BB269-7EE9-439D-8EA7-0EB571EB5C79}"/>
    <dgm:cxn modelId="{384B7705-5735-498E-9327-531DC3541B2C}" type="presOf" srcId="{2B165E62-5DFC-491A-AB8F-116EFECF55ED}" destId="{5236AB53-8F7F-4A3F-829C-C0B1F48B5270}" srcOrd="0" destOrd="0" presId="urn:microsoft.com/office/officeart/2005/8/layout/vList6"/>
    <dgm:cxn modelId="{A0FFA6E8-1E49-4255-B3A3-D8AE2A53B465}" type="presParOf" srcId="{F2718CE6-36A1-4F6F-8009-7C4F4E0D8FDC}" destId="{727AB01D-F5C8-40F1-BC04-73A3B1045947}" srcOrd="0" destOrd="0" presId="urn:microsoft.com/office/officeart/2005/8/layout/vList6"/>
    <dgm:cxn modelId="{7991B3C1-C7CD-47E6-BBC0-9B6836E25811}" type="presParOf" srcId="{727AB01D-F5C8-40F1-BC04-73A3B1045947}" destId="{119047A2-ACA8-427F-9EFA-9E036B6FC01D}" srcOrd="0" destOrd="0" presId="urn:microsoft.com/office/officeart/2005/8/layout/vList6"/>
    <dgm:cxn modelId="{5B3CD09A-F2DB-4949-9FDF-CE57EF4AACD1}" type="presParOf" srcId="{727AB01D-F5C8-40F1-BC04-73A3B1045947}" destId="{B8DF08D9-4654-4DEC-B652-293D6EB3C49F}" srcOrd="1" destOrd="0" presId="urn:microsoft.com/office/officeart/2005/8/layout/vList6"/>
    <dgm:cxn modelId="{F675FF7D-22F7-40E9-9A7C-85CDA4D4B48C}" type="presParOf" srcId="{F2718CE6-36A1-4F6F-8009-7C4F4E0D8FDC}" destId="{D6497146-5186-4C35-B6FB-88B42C26E4AA}" srcOrd="1" destOrd="0" presId="urn:microsoft.com/office/officeart/2005/8/layout/vList6"/>
    <dgm:cxn modelId="{CA4772B3-20D0-4AAF-A882-75A557F360CE}" type="presParOf" srcId="{F2718CE6-36A1-4F6F-8009-7C4F4E0D8FDC}" destId="{07A88E9F-9F87-45ED-B324-DD12542AB4FA}" srcOrd="2" destOrd="0" presId="urn:microsoft.com/office/officeart/2005/8/layout/vList6"/>
    <dgm:cxn modelId="{C494D906-29D8-4D47-BEEF-02F990D89822}" type="presParOf" srcId="{07A88E9F-9F87-45ED-B324-DD12542AB4FA}" destId="{5236AB53-8F7F-4A3F-829C-C0B1F48B5270}" srcOrd="0" destOrd="0" presId="urn:microsoft.com/office/officeart/2005/8/layout/vList6"/>
    <dgm:cxn modelId="{2F862521-16CD-44BA-A0ED-C75C3CB02044}" type="presParOf" srcId="{07A88E9F-9F87-45ED-B324-DD12542AB4FA}" destId="{7E842405-7D17-445B-BC52-C7CADEECDE28}" srcOrd="1" destOrd="0" presId="urn:microsoft.com/office/officeart/2005/8/layout/vList6"/>
    <dgm:cxn modelId="{D8CB37DB-BD20-415E-92EA-9A95351F4921}" type="presParOf" srcId="{F2718CE6-36A1-4F6F-8009-7C4F4E0D8FDC}" destId="{1C04EDB0-3087-4328-BF88-EBD71906119C}" srcOrd="3" destOrd="0" presId="urn:microsoft.com/office/officeart/2005/8/layout/vList6"/>
    <dgm:cxn modelId="{61A1FE15-65E9-42DC-9077-99393BABE125}" type="presParOf" srcId="{F2718CE6-36A1-4F6F-8009-7C4F4E0D8FDC}" destId="{5CA40AB0-9C4B-4C36-9924-4482639B27FB}" srcOrd="4" destOrd="0" presId="urn:microsoft.com/office/officeart/2005/8/layout/vList6"/>
    <dgm:cxn modelId="{945AF980-153F-4048-9382-38CE61945FB5}" type="presParOf" srcId="{5CA40AB0-9C4B-4C36-9924-4482639B27FB}" destId="{A6C71B43-A6DE-4EE1-9AF2-A4606611A259}" srcOrd="0" destOrd="0" presId="urn:microsoft.com/office/officeart/2005/8/layout/vList6"/>
    <dgm:cxn modelId="{95B22649-2A30-440E-B5EB-CCE69944155D}" type="presParOf" srcId="{5CA40AB0-9C4B-4C36-9924-4482639B27FB}" destId="{187772D3-0BAF-4816-986D-6001CBDFC75C}" srcOrd="1" destOrd="0" presId="urn:microsoft.com/office/officeart/2005/8/layout/vList6"/>
    <dgm:cxn modelId="{637FC6E1-C47A-4FA6-9BAE-D16A7586D2C1}" type="presParOf" srcId="{F2718CE6-36A1-4F6F-8009-7C4F4E0D8FDC}" destId="{BE87E16D-FB41-4853-8E5B-80C6F4F5F660}" srcOrd="5" destOrd="0" presId="urn:microsoft.com/office/officeart/2005/8/layout/vList6"/>
    <dgm:cxn modelId="{C6BCFA75-5D61-4C43-BB88-2BD0A74193D7}" type="presParOf" srcId="{F2718CE6-36A1-4F6F-8009-7C4F4E0D8FDC}" destId="{2C0C715C-E282-40A4-8708-353AD4D01215}" srcOrd="6" destOrd="0" presId="urn:microsoft.com/office/officeart/2005/8/layout/vList6"/>
    <dgm:cxn modelId="{47D2AE2A-4567-472D-8006-EAEA09C0E690}" type="presParOf" srcId="{2C0C715C-E282-40A4-8708-353AD4D01215}" destId="{7051DF0D-7B53-408C-9A2F-79987A2C96DC}" srcOrd="0" destOrd="0" presId="urn:microsoft.com/office/officeart/2005/8/layout/vList6"/>
    <dgm:cxn modelId="{7F270466-0328-4ADD-A3DE-9453DF360705}" type="presParOf" srcId="{2C0C715C-E282-40A4-8708-353AD4D01215}" destId="{F68B652F-A536-4C4E-85D9-D3F9DCE75A47}" srcOrd="1" destOrd="0" presId="urn:microsoft.com/office/officeart/2005/8/layout/vList6"/>
    <dgm:cxn modelId="{2B4DF133-16DB-4DEF-BFCF-F603D6379451}" type="presParOf" srcId="{F2718CE6-36A1-4F6F-8009-7C4F4E0D8FDC}" destId="{1CEF9E8A-7543-4C14-98B7-9C428F6E2526}" srcOrd="7" destOrd="0" presId="urn:microsoft.com/office/officeart/2005/8/layout/vList6"/>
    <dgm:cxn modelId="{4DD35E61-688F-4CB6-84A7-AA2B5823F09B}" type="presParOf" srcId="{F2718CE6-36A1-4F6F-8009-7C4F4E0D8FDC}" destId="{C9EBBD57-6647-4D2E-949B-336899B65B51}" srcOrd="8" destOrd="0" presId="urn:microsoft.com/office/officeart/2005/8/layout/vList6"/>
    <dgm:cxn modelId="{D9DB5D6F-14AA-4D82-994D-D1A3D77E21A9}" type="presParOf" srcId="{C9EBBD57-6647-4D2E-949B-336899B65B51}" destId="{92DF5052-77EB-4CB7-A9AD-B1170691FA0E}" srcOrd="0" destOrd="0" presId="urn:microsoft.com/office/officeart/2005/8/layout/vList6"/>
    <dgm:cxn modelId="{5DADF5D5-400A-472B-8F7C-5780B81A97A0}" type="presParOf" srcId="{C9EBBD57-6647-4D2E-949B-336899B65B51}" destId="{6AAC9CAA-3F98-4ED0-9EFF-C3B5042E37EB}" srcOrd="1" destOrd="0" presId="urn:microsoft.com/office/officeart/2005/8/layout/vList6"/>
  </dgm:cxnLst>
  <dgm:bg>
    <a:noFill/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algn="r"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b" anchorCtr="0" compatLnSpc="1">
            <a:prstTxWarp prst="textNoShape">
              <a:avLst/>
            </a:prstTxWarp>
          </a:bodyPr>
          <a:lstStyle>
            <a:lvl1pPr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721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b" anchorCtr="0" compatLnSpc="1">
            <a:prstTxWarp prst="textNoShape">
              <a:avLst/>
            </a:prstTxWarp>
          </a:bodyPr>
          <a:lstStyle>
            <a:lvl1pPr algn="r"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8A4C0C0-0BB4-44B8-9EFC-D59AC0B2769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algn="r"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22813"/>
            <a:ext cx="543718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b" anchorCtr="0" compatLnSpc="1">
            <a:prstTxWarp prst="textNoShape">
              <a:avLst/>
            </a:prstTxWarp>
          </a:bodyPr>
          <a:lstStyle>
            <a:lvl1pPr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b" anchorCtr="0" compatLnSpc="1">
            <a:prstTxWarp prst="textNoShape">
              <a:avLst/>
            </a:prstTxWarp>
          </a:bodyPr>
          <a:lstStyle>
            <a:lvl1pPr algn="r" defTabSz="93102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A0BA2A-AD16-41B7-A7B8-1FC30C588A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Contenidor de not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1508" name="Conteni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766BCDD0-6276-48E2-9528-C444D21BF551}" type="slidenum">
              <a:rPr lang="es-ES" smtClean="0"/>
              <a:pPr defTabSz="928688"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Contenidor de not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2532" name="Conteni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1E9FEC9B-6C4C-4335-91EF-21F46E0F00D6}" type="slidenum">
              <a:rPr lang="es-ES" smtClean="0"/>
              <a:pPr defTabSz="928688"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Contenidor de not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3556" name="Conteni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550FB9D-AEC8-4AB9-8078-2B7F6CF5889F}" type="slidenum">
              <a:rPr lang="es-ES" smtClean="0"/>
              <a:pPr defTabSz="928688"/>
              <a:t>4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7" descr="logo IFEM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927725"/>
            <a:ext cx="18573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Escut GC 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57650" y="6072188"/>
            <a:ext cx="16573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tge 8" descr="emblema UE_DGAPE.JPG"/>
          <p:cNvPicPr>
            <a:picLocks noChangeAspect="1"/>
          </p:cNvPicPr>
          <p:nvPr userDrawn="1"/>
        </p:nvPicPr>
        <p:blipFill>
          <a:blip r:embed="rId4"/>
          <a:srcRect l="436" t="1035" r="436" b="2071"/>
          <a:stretch>
            <a:fillRect/>
          </a:stretch>
        </p:blipFill>
        <p:spPr bwMode="auto">
          <a:xfrm>
            <a:off x="7286625" y="5988050"/>
            <a:ext cx="15716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 smtClean="0"/>
              <a:t>Feu clic a la icona per afegir una imatge</a:t>
            </a:r>
            <a:endParaRPr lang="es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542D-1DFC-4786-BC2A-BDC4386637D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8DED-C2EB-434C-83B0-2B1791DE6A8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419100"/>
            <a:ext cx="2057400" cy="5707063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419100"/>
            <a:ext cx="6019800" cy="5707063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D59E-6DA6-4E66-B70B-B3EB4E8D4F4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41751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lvl="0"/>
            <a:r>
              <a:rPr lang="ca-ES" noProof="0" smtClean="0"/>
              <a:t>Feu clic a la icona per afegir una taula</a:t>
            </a:r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4D949-07C1-4B10-BE1F-412D05DC41E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7" descr="logo IFEM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927725"/>
            <a:ext cx="18573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Escut GC 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15213" y="6072188"/>
            <a:ext cx="16573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E67D-6D24-4040-A5EF-28AC3EF0A91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9ABF1-29F0-4C11-A3C4-1ECE7E2DC0F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2DE31-9B9D-4DE3-94EE-39437FB9359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2068-B730-4BB6-83A6-40281778B85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405EE-AD1E-483A-83BC-95117A6EE28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8B5F-0EFB-4941-A750-01E2D0DE397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8193-80C2-4D25-B569-F7D2532A30A6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9100"/>
            <a:ext cx="8229600" cy="417513"/>
          </a:xfrm>
          <a:prstGeom prst="rect">
            <a:avLst/>
          </a:prstGeom>
          <a:solidFill>
            <a:srgbClr val="EC2A2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53319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2FC92807-7D9F-432B-9654-3734E1BAA9D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  <p:pic>
        <p:nvPicPr>
          <p:cNvPr id="1029" name="Imatge 5" descr="logo IFEM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85750" y="5927725"/>
            <a:ext cx="18573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" descr="Escut GC 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415213" y="6072188"/>
            <a:ext cx="16573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100000"/>
        </a:spcBef>
        <a:spcAft>
          <a:spcPct val="0"/>
        </a:spcAft>
        <a:buFont typeface="Wingdings" pitchFamily="2" charset="2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25613" indent="-304800" algn="just" rtl="0" eaLnBrk="0" fontAlgn="base" hangingPunct="0">
        <a:spcBef>
          <a:spcPct val="100000"/>
        </a:spcBef>
        <a:spcAft>
          <a:spcPct val="0"/>
        </a:spcAft>
        <a:buAutoNum type="arabicPeriod"/>
        <a:defRPr sz="1600">
          <a:solidFill>
            <a:schemeClr val="tx1"/>
          </a:solidFill>
          <a:latin typeface="+mn-lt"/>
        </a:defRPr>
      </a:lvl2pPr>
      <a:lvl3pPr marL="2986088" indent="-304800" algn="just" rtl="0" eaLnBrk="0" fontAlgn="base" hangingPunct="0">
        <a:spcBef>
          <a:spcPct val="10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3355975" indent="-304800" algn="just" rtl="0" eaLnBrk="0" fontAlgn="base" hangingPunct="0">
        <a:spcBef>
          <a:spcPct val="10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3717925" indent="-304800" algn="just" rtl="0" eaLnBrk="0" fontAlgn="base" hangingPunct="0">
        <a:spcBef>
          <a:spcPct val="10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4175125" indent="-304800" algn="just" rtl="0" eaLnBrk="1" fontAlgn="base" hangingPunct="1">
        <a:spcBef>
          <a:spcPct val="10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4632325" indent="-304800" algn="just" rtl="0" eaLnBrk="1" fontAlgn="base" hangingPunct="1">
        <a:spcBef>
          <a:spcPct val="10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5089525" indent="-304800" algn="just" rtl="0" eaLnBrk="1" fontAlgn="base" hangingPunct="1">
        <a:spcBef>
          <a:spcPct val="10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5546725" indent="-304800" algn="just" rtl="0" eaLnBrk="1" fontAlgn="base" hangingPunct="1">
        <a:spcBef>
          <a:spcPct val="10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ifem@icf.cat" TargetMode="External"/><Relationship Id="rId2" Type="http://schemas.openxmlformats.org/officeDocument/2006/relationships/hyperlink" Target="http://www.icf.cat/es/ife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86728" cy="165576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ca-ES" sz="2800" dirty="0" smtClean="0"/>
              <a:t>IFEM, SL</a:t>
            </a:r>
            <a:br>
              <a:rPr lang="ca-ES" sz="2800" dirty="0" smtClean="0"/>
            </a:br>
            <a:r>
              <a:rPr lang="ca-ES" sz="2800" dirty="0" smtClean="0"/>
              <a:t>Presentació</a:t>
            </a:r>
            <a:br>
              <a:rPr lang="ca-ES" sz="2800" dirty="0" smtClean="0"/>
            </a:br>
            <a:r>
              <a:rPr lang="ca-ES" sz="1800" dirty="0" smtClean="0"/>
              <a:t>Sant Celoni, 30 de març 2011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857375"/>
            <a:ext cx="8001000" cy="2428881"/>
          </a:xfrm>
        </p:spPr>
        <p:txBody>
          <a:bodyPr/>
          <a:lstStyle/>
          <a:p>
            <a:pPr algn="l" defTabSz="450850" eaLnBrk="1" hangingPunct="1">
              <a:defRPr/>
            </a:pPr>
            <a:r>
              <a:rPr lang="ca-ES" sz="2000" dirty="0" smtClean="0"/>
              <a:t>		1.- IFEM dins del grup ICF</a:t>
            </a:r>
            <a:br>
              <a:rPr lang="ca-ES" sz="2000" dirty="0" smtClean="0"/>
            </a:br>
            <a:r>
              <a:rPr lang="ca-ES" sz="2000" dirty="0" smtClean="0"/>
              <a:t>		2.- Breu descripció</a:t>
            </a:r>
            <a:br>
              <a:rPr lang="ca-ES" sz="2000" dirty="0" smtClean="0"/>
            </a:br>
            <a:r>
              <a:rPr lang="ca-ES" sz="2000" dirty="0" smtClean="0"/>
              <a:t>		3.- Destinataris</a:t>
            </a:r>
            <a:br>
              <a:rPr lang="ca-ES" sz="2000" dirty="0" smtClean="0"/>
            </a:br>
            <a:r>
              <a:rPr lang="ca-ES" sz="2000" dirty="0" smtClean="0"/>
              <a:t>		4.- Línies d’actuació</a:t>
            </a:r>
            <a:br>
              <a:rPr lang="ca-ES" sz="2000" dirty="0" smtClean="0"/>
            </a:br>
            <a:r>
              <a:rPr lang="ca-ES" sz="2000" dirty="0" smtClean="0"/>
              <a:t>		5.- Contacte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a-ES" smtClean="0"/>
              <a:t>1.- IFEM dins del grup ICF</a:t>
            </a:r>
            <a:endParaRPr lang="es-ES" smtClean="0"/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04279-8599-42EF-B142-CFD050BBB3F6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069975" y="4883150"/>
            <a:ext cx="71040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indent="-457200" eaLnBrk="0" hangingPunct="0">
              <a:spcBef>
                <a:spcPct val="20000"/>
              </a:spcBef>
            </a:pPr>
            <a:endParaRPr lang="es-ES"/>
          </a:p>
        </p:txBody>
      </p:sp>
      <p:graphicFrame>
        <p:nvGraphicFramePr>
          <p:cNvPr id="7" name="Diagrama 6"/>
          <p:cNvGraphicFramePr/>
          <p:nvPr/>
        </p:nvGraphicFramePr>
        <p:xfrm>
          <a:off x="1000100" y="1071546"/>
          <a:ext cx="72000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258888" y="3154363"/>
            <a:ext cx="5884862" cy="2500312"/>
          </a:xfrm>
          <a:prstGeom prst="rect">
            <a:avLst/>
          </a:prstGeom>
          <a:noFill/>
          <a:ln w="34925" algn="ctr">
            <a:solidFill>
              <a:srgbClr val="5F5F5F"/>
            </a:solidFill>
            <a:round/>
            <a:headEnd/>
            <a:tailEnd/>
          </a:ln>
        </p:spPr>
        <p:txBody>
          <a:bodyPr/>
          <a:lstStyle/>
          <a:p>
            <a:pPr marL="1371600" indent="-457200" eaLnBrk="0" hangingPunct="0">
              <a:spcBef>
                <a:spcPct val="20000"/>
              </a:spcBef>
            </a:pPr>
            <a:endParaRPr lang="es-ES">
              <a:solidFill>
                <a:srgbClr val="5F5F5F"/>
              </a:solidFill>
            </a:endParaRPr>
          </a:p>
        </p:txBody>
      </p:sp>
      <p:sp>
        <p:nvSpPr>
          <p:cNvPr id="6151" name="QuadreDeText 8"/>
          <p:cNvSpPr txBox="1">
            <a:spLocks noChangeArrowheads="1"/>
          </p:cNvSpPr>
          <p:nvPr/>
        </p:nvSpPr>
        <p:spPr bwMode="auto">
          <a:xfrm>
            <a:off x="7286625" y="4143375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5F5F5F"/>
                </a:solidFill>
                <a:latin typeface="Trebuchet MS" pitchFamily="34" charset="0"/>
              </a:rPr>
              <a:t>GRUP ICF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a-ES" dirty="0" smtClean="0"/>
              <a:t>2.- Breu descripció</a:t>
            </a:r>
            <a:endParaRPr lang="es-ES" dirty="0" smtClean="0"/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6316C-61FE-4462-8AF8-323056DB4223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  <p:sp>
        <p:nvSpPr>
          <p:cNvPr id="7172" name="QuadreDeText 3"/>
          <p:cNvSpPr txBox="1">
            <a:spLocks noChangeArrowheads="1"/>
          </p:cNvSpPr>
          <p:nvPr/>
        </p:nvSpPr>
        <p:spPr bwMode="auto">
          <a:xfrm>
            <a:off x="571472" y="1142984"/>
            <a:ext cx="81438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Objecte</a:t>
            </a:r>
            <a:r>
              <a:rPr lang="ca-ES" sz="1700" dirty="0" smtClean="0"/>
              <a:t>: Distribució </a:t>
            </a:r>
            <a:r>
              <a:rPr lang="ca-ES" sz="1700" dirty="0"/>
              <a:t>de fons públics, cofinançats per la Unió Europea, destinats al finançament de </a:t>
            </a:r>
            <a:r>
              <a:rPr lang="ca-ES" sz="1700" b="1" dirty="0" err="1"/>
              <a:t>micros</a:t>
            </a:r>
            <a:r>
              <a:rPr lang="ca-ES" sz="1700" b="1" dirty="0"/>
              <a:t> i pimes </a:t>
            </a:r>
            <a:r>
              <a:rPr lang="ca-ES" sz="1700" dirty="0"/>
              <a:t>que compleixin determinats criteris </a:t>
            </a:r>
            <a:r>
              <a:rPr lang="ca-ES" sz="1700" dirty="0" smtClean="0"/>
              <a:t>d’elegibilitat</a:t>
            </a:r>
            <a:endParaRPr lang="ca-ES" sz="1700" dirty="0"/>
          </a:p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Marc</a:t>
            </a:r>
            <a:r>
              <a:rPr lang="ca-ES" sz="1700" dirty="0" smtClean="0"/>
              <a:t>: Iniciativa </a:t>
            </a:r>
            <a:r>
              <a:rPr lang="ca-ES" sz="1700" b="1" dirty="0"/>
              <a:t>JEREMIE</a:t>
            </a:r>
            <a:r>
              <a:rPr lang="ca-ES" sz="1700" dirty="0"/>
              <a:t> (</a:t>
            </a:r>
            <a:r>
              <a:rPr lang="ca-ES" sz="1800" i="1" dirty="0"/>
              <a:t>Joint European Resources for Micro to Medium Enterprises</a:t>
            </a:r>
            <a:r>
              <a:rPr lang="ca-ES" sz="1800" dirty="0"/>
              <a:t>) </a:t>
            </a:r>
            <a:r>
              <a:rPr lang="ca-ES" sz="1700" dirty="0"/>
              <a:t>a </a:t>
            </a:r>
            <a:r>
              <a:rPr lang="ca-ES" sz="1700" dirty="0" smtClean="0"/>
              <a:t>Catalunya</a:t>
            </a:r>
            <a:endParaRPr lang="ca-ES" sz="1700" dirty="0"/>
          </a:p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Pressupost</a:t>
            </a:r>
            <a:r>
              <a:rPr lang="ca-ES" sz="1700" dirty="0" smtClean="0"/>
              <a:t>: </a:t>
            </a:r>
            <a:r>
              <a:rPr lang="ca-ES" sz="1700" b="1" dirty="0" smtClean="0"/>
              <a:t>50 </a:t>
            </a:r>
            <a:r>
              <a:rPr lang="ca-ES" sz="1700" b="1" dirty="0"/>
              <a:t>M€</a:t>
            </a:r>
            <a:r>
              <a:rPr lang="ca-ES" sz="1700" dirty="0"/>
              <a:t> per al període 2007-2013, aportats a parts iguals entre el FEDER i la Generalitat de </a:t>
            </a:r>
            <a:r>
              <a:rPr lang="ca-ES" sz="1700" dirty="0" smtClean="0"/>
              <a:t>Catalunya</a:t>
            </a:r>
            <a:endParaRPr lang="ca-ES" sz="1700" dirty="0"/>
          </a:p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Línies </a:t>
            </a:r>
            <a:r>
              <a:rPr lang="ca-ES" sz="1700" u="sng" dirty="0"/>
              <a:t>de </a:t>
            </a:r>
            <a:r>
              <a:rPr lang="ca-ES" sz="1700" u="sng" dirty="0" smtClean="0"/>
              <a:t>finançament</a:t>
            </a:r>
            <a:r>
              <a:rPr lang="ca-ES" sz="1700" dirty="0" smtClean="0"/>
              <a:t>: </a:t>
            </a:r>
            <a:r>
              <a:rPr lang="ca-ES" sz="1700" b="1" dirty="0"/>
              <a:t>microcrèdits, garanties, capital risc i coinversió</a:t>
            </a:r>
            <a:r>
              <a:rPr lang="ca-ES" sz="1700" dirty="0"/>
              <a:t> </a:t>
            </a:r>
          </a:p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Distribució</a:t>
            </a:r>
            <a:r>
              <a:rPr lang="ca-ES" sz="1700" dirty="0" smtClean="0"/>
              <a:t>: A través d’</a:t>
            </a:r>
            <a:r>
              <a:rPr lang="ca-ES" sz="1700" b="1" dirty="0" smtClean="0"/>
              <a:t>intermediaris </a:t>
            </a:r>
            <a:r>
              <a:rPr lang="ca-ES" sz="1700" b="1" dirty="0"/>
              <a:t>financers</a:t>
            </a:r>
            <a:r>
              <a:rPr lang="ca-ES" sz="1700" dirty="0"/>
              <a:t> seleccionats per concurrència </a:t>
            </a:r>
            <a:r>
              <a:rPr lang="ca-ES" sz="1700" dirty="0" smtClean="0"/>
              <a:t>pública </a:t>
            </a:r>
          </a:p>
          <a:p>
            <a:pPr indent="273050" algn="just" eaLnBrk="0" hangingPunct="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ca-ES" sz="1700" u="sng" dirty="0" smtClean="0"/>
              <a:t>Funcionament</a:t>
            </a:r>
            <a:r>
              <a:rPr lang="ca-ES" sz="1700" dirty="0" smtClean="0"/>
              <a:t>: Els </a:t>
            </a:r>
            <a:r>
              <a:rPr lang="ca-ES" sz="1700" dirty="0"/>
              <a:t>fons són </a:t>
            </a:r>
            <a:r>
              <a:rPr lang="ca-ES" sz="1700" b="1" dirty="0"/>
              <a:t>recuperables</a:t>
            </a:r>
            <a:r>
              <a:rPr lang="ca-ES" sz="1700" dirty="0"/>
              <a:t> i es poden reinvertir en noves operacions</a:t>
            </a:r>
            <a:r>
              <a:rPr lang="ca-ES" sz="1700" dirty="0" smtClean="0"/>
              <a:t>.</a:t>
            </a:r>
            <a:endParaRPr lang="ca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a-ES" smtClean="0"/>
              <a:t>	3.- Destinataris</a:t>
            </a:r>
            <a:endParaRPr lang="es-ES" smtClean="0"/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7CBC0-9A62-4C22-9CE8-1F5A467DEEDC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  <p:graphicFrame>
        <p:nvGraphicFramePr>
          <p:cNvPr id="4" name="Diagrama 3"/>
          <p:cNvGraphicFramePr/>
          <p:nvPr/>
        </p:nvGraphicFramePr>
        <p:xfrm>
          <a:off x="500034" y="642918"/>
          <a:ext cx="8072494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a-ES" smtClean="0"/>
              <a:t>4.- Línies d’actuació</a:t>
            </a:r>
            <a:endParaRPr lang="es-ES" smtClean="0"/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871EED-977F-4780-AE4A-ED27E542C1AE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  <p:graphicFrame>
        <p:nvGraphicFramePr>
          <p:cNvPr id="6" name="Diagrama 5"/>
          <p:cNvGraphicFramePr/>
          <p:nvPr/>
        </p:nvGraphicFramePr>
        <p:xfrm>
          <a:off x="57147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QuadreDeText 7"/>
          <p:cNvSpPr txBox="1">
            <a:spLocks noChangeArrowheads="1"/>
          </p:cNvSpPr>
          <p:nvPr/>
        </p:nvSpPr>
        <p:spPr bwMode="auto">
          <a:xfrm>
            <a:off x="6929438" y="1428750"/>
            <a:ext cx="171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3200">
                <a:solidFill>
                  <a:srgbClr val="C00000"/>
                </a:solidFill>
              </a:rPr>
              <a:t>20 M€</a:t>
            </a:r>
          </a:p>
          <a:p>
            <a:endParaRPr lang="ca-ES" sz="2800"/>
          </a:p>
        </p:txBody>
      </p:sp>
      <p:sp>
        <p:nvSpPr>
          <p:cNvPr id="9222" name="QuadreDeText 8"/>
          <p:cNvSpPr txBox="1">
            <a:spLocks noChangeArrowheads="1"/>
          </p:cNvSpPr>
          <p:nvPr/>
        </p:nvSpPr>
        <p:spPr bwMode="auto">
          <a:xfrm>
            <a:off x="6929438" y="2214563"/>
            <a:ext cx="171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3200">
                <a:solidFill>
                  <a:srgbClr val="C00000"/>
                </a:solidFill>
              </a:rPr>
              <a:t>12 M€</a:t>
            </a:r>
          </a:p>
          <a:p>
            <a:endParaRPr lang="ca-ES" sz="2400"/>
          </a:p>
        </p:txBody>
      </p:sp>
      <p:sp>
        <p:nvSpPr>
          <p:cNvPr id="9223" name="QuadreDeText 9"/>
          <p:cNvSpPr txBox="1">
            <a:spLocks noChangeArrowheads="1"/>
          </p:cNvSpPr>
          <p:nvPr/>
        </p:nvSpPr>
        <p:spPr bwMode="auto">
          <a:xfrm>
            <a:off x="6929438" y="3108325"/>
            <a:ext cx="1714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3200">
                <a:solidFill>
                  <a:srgbClr val="C00000"/>
                </a:solidFill>
              </a:rPr>
              <a:t>15 M€</a:t>
            </a:r>
          </a:p>
          <a:p>
            <a:endParaRPr lang="ca-ES" sz="2400"/>
          </a:p>
        </p:txBody>
      </p:sp>
      <p:sp>
        <p:nvSpPr>
          <p:cNvPr id="11" name="QuadreDeText 10"/>
          <p:cNvSpPr txBox="1"/>
          <p:nvPr/>
        </p:nvSpPr>
        <p:spPr>
          <a:xfrm>
            <a:off x="6858000" y="3965575"/>
            <a:ext cx="17145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a-ES" sz="2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a-ES" sz="3200" dirty="0">
                <a:solidFill>
                  <a:srgbClr val="C00000"/>
                </a:solidFill>
              </a:rPr>
              <a:t>3 M€</a:t>
            </a:r>
            <a:endParaRPr lang="ca-ES" sz="2800" dirty="0">
              <a:solidFill>
                <a:srgbClr val="C00000"/>
              </a:solidFill>
            </a:endParaRPr>
          </a:p>
          <a:p>
            <a:pPr>
              <a:defRPr/>
            </a:pPr>
            <a:endParaRPr lang="ca-ES" sz="2400" dirty="0"/>
          </a:p>
        </p:txBody>
      </p:sp>
      <p:sp>
        <p:nvSpPr>
          <p:cNvPr id="12" name="QuadreDeText 11"/>
          <p:cNvSpPr txBox="1"/>
          <p:nvPr/>
        </p:nvSpPr>
        <p:spPr>
          <a:xfrm>
            <a:off x="6643688" y="4751388"/>
            <a:ext cx="17145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a-ES" sz="2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a-ES" sz="3200" dirty="0">
                <a:solidFill>
                  <a:srgbClr val="C00000"/>
                </a:solidFill>
              </a:rPr>
              <a:t>50 M€</a:t>
            </a:r>
            <a:endParaRPr lang="ca-ES" sz="2800" dirty="0">
              <a:solidFill>
                <a:srgbClr val="C00000"/>
              </a:solidFill>
            </a:endParaRPr>
          </a:p>
          <a:p>
            <a:pPr>
              <a:defRPr/>
            </a:pP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64E311-4DBA-41A0-82DA-62AC09B54B29}" type="slidenum">
              <a:rPr lang="ca-ES"/>
              <a:pPr>
                <a:defRPr/>
              </a:pPr>
              <a:t>7</a:t>
            </a:fld>
            <a:endParaRPr lang="ca-E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a-ES" smtClean="0"/>
              <a:t>4.- Línies d’actuació</a:t>
            </a:r>
            <a:endParaRPr lang="es-ES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069975" y="4883150"/>
            <a:ext cx="71040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indent="-457200"/>
            <a:endParaRPr lang="es-ES"/>
          </a:p>
        </p:txBody>
      </p:sp>
      <p:sp>
        <p:nvSpPr>
          <p:cNvPr id="21509" name="QuadreDeText 5"/>
          <p:cNvSpPr txBox="1">
            <a:spLocks noChangeArrowheads="1"/>
          </p:cNvSpPr>
          <p:nvPr/>
        </p:nvSpPr>
        <p:spPr bwMode="auto">
          <a:xfrm>
            <a:off x="571472" y="1214422"/>
            <a:ext cx="8215312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a-ES" sz="1700" b="1" u="sng" dirty="0" smtClean="0"/>
              <a:t>Garanties</a:t>
            </a:r>
            <a:r>
              <a:rPr lang="ca-ES" sz="1700" b="1" u="sng" dirty="0"/>
              <a:t>:</a:t>
            </a:r>
            <a:endParaRPr lang="ca-ES" sz="1700" dirty="0"/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ca-ES" sz="1700" u="sng" dirty="0" smtClean="0"/>
              <a:t>Capital a </a:t>
            </a:r>
            <a:r>
              <a:rPr lang="ca-ES" sz="1700" u="sng" dirty="0" err="1" smtClean="0"/>
              <a:t>SGRs</a:t>
            </a:r>
            <a:r>
              <a:rPr lang="ca-ES" sz="1700" u="sng" dirty="0" smtClean="0"/>
              <a:t>: Adjudicats</a:t>
            </a:r>
            <a:r>
              <a:rPr lang="ca-ES" sz="1700" dirty="0" smtClean="0"/>
              <a:t> </a:t>
            </a:r>
            <a:r>
              <a:rPr lang="ca-ES" sz="1700" dirty="0"/>
              <a:t>5M€, desemborsats 3,2 M€, a Avalis de Catalunya, SGR, en forma de capital (75%)  i FPT (25</a:t>
            </a:r>
            <a:r>
              <a:rPr lang="ca-ES" sz="1700" dirty="0" smtClean="0"/>
              <a:t>%)</a:t>
            </a:r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ca-ES" sz="1700" dirty="0" smtClean="0"/>
              <a:t>Deute convertible a </a:t>
            </a:r>
            <a:r>
              <a:rPr lang="ca-ES" sz="1700" dirty="0" err="1" smtClean="0"/>
              <a:t>SGRs</a:t>
            </a:r>
            <a:r>
              <a:rPr lang="ca-ES" sz="1700" dirty="0" smtClean="0"/>
              <a:t>: </a:t>
            </a:r>
            <a:r>
              <a:rPr lang="ca-ES" sz="1700" u="sng" dirty="0"/>
              <a:t>Adjudicats</a:t>
            </a:r>
            <a:r>
              <a:rPr lang="ca-ES" sz="1700" dirty="0"/>
              <a:t> 10M€ a Avalis de Catalunya, SGR, totalment </a:t>
            </a:r>
            <a:r>
              <a:rPr lang="ca-ES" sz="1700" dirty="0" smtClean="0"/>
              <a:t>desemborsats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ca-ES" sz="1700" b="1" u="sng" dirty="0" smtClean="0"/>
              <a:t>Microcrèdits</a:t>
            </a:r>
            <a:r>
              <a:rPr lang="ca-ES" sz="1700" b="1" u="sng" dirty="0"/>
              <a:t>:</a:t>
            </a:r>
            <a:endParaRPr lang="ca-ES" sz="1700" dirty="0"/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ca-ES" sz="1700" u="sng" dirty="0"/>
              <a:t>Adjudicats</a:t>
            </a:r>
            <a:r>
              <a:rPr lang="ca-ES" sz="1700" dirty="0"/>
              <a:t> 4M€ a Caixa </a:t>
            </a:r>
            <a:r>
              <a:rPr lang="ca-ES" sz="1700" dirty="0" smtClean="0"/>
              <a:t>d’Enginyers i </a:t>
            </a:r>
            <a:r>
              <a:rPr lang="ca-ES" sz="1700" dirty="0"/>
              <a:t>UNNIM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ca-ES" sz="1700" b="1" u="sng" dirty="0"/>
              <a:t>Capital Risc:</a:t>
            </a:r>
            <a:endParaRPr lang="ca-ES" sz="1700" dirty="0"/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ca-ES" sz="1700" u="sng" dirty="0"/>
              <a:t>Adjudicats</a:t>
            </a:r>
            <a:r>
              <a:rPr lang="ca-ES" sz="1700" dirty="0"/>
              <a:t> 6 projectes, per import global de 11,5 M€. Firmats pactes amb FINAVES IV, </a:t>
            </a:r>
            <a:r>
              <a:rPr lang="ca-ES" sz="1700" dirty="0" err="1"/>
              <a:t>FEM-ONA</a:t>
            </a:r>
            <a:r>
              <a:rPr lang="ca-ES" sz="1700" dirty="0"/>
              <a:t> INNOVACIÓ I INVEREADY FIRST CAPITAL 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ca-ES" sz="1700" b="1" u="sng" dirty="0" err="1"/>
              <a:t>Co-inversió</a:t>
            </a:r>
            <a:r>
              <a:rPr lang="ca-ES" sz="1700" b="1" u="sng" dirty="0" smtClean="0"/>
              <a:t>:</a:t>
            </a:r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ca-ES" sz="1700" dirty="0" smtClean="0"/>
              <a:t>Pendent de convocar</a:t>
            </a:r>
            <a:endParaRPr lang="ca-ES" sz="1700" dirty="0"/>
          </a:p>
          <a:p>
            <a:pPr indent="2730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ca-ES" sz="17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s-ES" dirty="0" smtClean="0"/>
              <a:t>5.- Contacte</a:t>
            </a:r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2662B-58BD-4183-ADB0-E6EFC78F6AB4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  <p:sp>
        <p:nvSpPr>
          <p:cNvPr id="5" name="QuadreDeText 4"/>
          <p:cNvSpPr txBox="1"/>
          <p:nvPr/>
        </p:nvSpPr>
        <p:spPr>
          <a:xfrm>
            <a:off x="142875" y="1928813"/>
            <a:ext cx="8286750" cy="409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7188">
              <a:spcBef>
                <a:spcPct val="50000"/>
              </a:spcBef>
              <a:buFontTx/>
              <a:buChar char="-"/>
              <a:defRPr/>
            </a:pPr>
            <a:endParaRPr lang="ca-ES" sz="1800" b="1" u="sng" dirty="0"/>
          </a:p>
          <a:p>
            <a:pPr lvl="1" algn="ctr">
              <a:defRPr/>
            </a:pPr>
            <a:r>
              <a:rPr lang="es-ES" sz="2400" b="1" dirty="0" err="1"/>
              <a:t>Informació</a:t>
            </a:r>
            <a:r>
              <a:rPr lang="es-ES" sz="2400" b="1" dirty="0"/>
              <a:t>:</a:t>
            </a:r>
            <a:endParaRPr lang="es-ES" sz="2400" dirty="0">
              <a:hlinkClick r:id="rId2"/>
            </a:endParaRPr>
          </a:p>
          <a:p>
            <a:pPr lvl="1" algn="ctr">
              <a:defRPr/>
            </a:pPr>
            <a:r>
              <a:rPr lang="es-ES" sz="2400" dirty="0">
                <a:hlinkClick r:id="rId2"/>
              </a:rPr>
              <a:t>http://www.icf.cat/ifem</a:t>
            </a:r>
            <a:endParaRPr lang="es-ES" sz="2400" dirty="0"/>
          </a:p>
          <a:p>
            <a:pPr lvl="1" algn="ctr">
              <a:defRPr/>
            </a:pPr>
            <a:endParaRPr lang="es-ES" sz="2400" b="1" dirty="0"/>
          </a:p>
          <a:p>
            <a:pPr lvl="1" algn="ctr">
              <a:defRPr/>
            </a:pPr>
            <a:r>
              <a:rPr lang="es-ES" sz="2400" b="1" dirty="0"/>
              <a:t>Contacte:</a:t>
            </a:r>
            <a:br>
              <a:rPr lang="es-ES" sz="2400" b="1" dirty="0"/>
            </a:br>
            <a:r>
              <a:rPr lang="es-ES" sz="2400" dirty="0">
                <a:hlinkClick r:id="rId3"/>
              </a:rPr>
              <a:t>infoifem@icf.cat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  <a:p>
            <a:pPr lvl="1" algn="ctr">
              <a:defRPr/>
            </a:pPr>
            <a:r>
              <a:rPr lang="es-ES" sz="2400" dirty="0"/>
              <a:t>T. 93 342 8410</a:t>
            </a:r>
          </a:p>
          <a:p>
            <a:pPr lvl="1" algn="just">
              <a:defRPr/>
            </a:pPr>
            <a:endParaRPr lang="ca-ES" sz="1800" dirty="0"/>
          </a:p>
          <a:p>
            <a:pPr>
              <a:defRPr/>
            </a:pPr>
            <a:endParaRPr lang="ca-ES" sz="1800" dirty="0"/>
          </a:p>
          <a:p>
            <a:pPr>
              <a:defRPr/>
            </a:pPr>
            <a:r>
              <a:rPr lang="ca-ES" sz="1800" dirty="0"/>
              <a:t>	</a:t>
            </a:r>
          </a:p>
          <a:p>
            <a:pPr>
              <a:defRPr/>
            </a:pPr>
            <a:r>
              <a:rPr lang="es-ES" dirty="0"/>
              <a:t>		</a:t>
            </a:r>
          </a:p>
        </p:txBody>
      </p:sp>
      <p:sp>
        <p:nvSpPr>
          <p:cNvPr id="18437" name="Rectangle arrodonit 5"/>
          <p:cNvSpPr>
            <a:spLocks noChangeArrowheads="1"/>
          </p:cNvSpPr>
          <p:nvPr/>
        </p:nvSpPr>
        <p:spPr bwMode="auto">
          <a:xfrm>
            <a:off x="2714625" y="1785938"/>
            <a:ext cx="3714750" cy="3429000"/>
          </a:xfrm>
          <a:prstGeom prst="roundRect">
            <a:avLst>
              <a:gd name="adj" fmla="val 16667"/>
            </a:avLst>
          </a:prstGeom>
          <a:noFill/>
          <a:ln w="222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1371600" indent="-457200" eaLnBrk="0" hangingPunct="0">
              <a:spcBef>
                <a:spcPct val="2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logos opcio 3">
  <a:themeElements>
    <a:clrScheme name="6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371600" marR="0" indent="-4572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*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371600" marR="0" indent="-4572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*" charset="0"/>
          </a:defRPr>
        </a:defPPr>
      </a:lstStyle>
    </a:lnDef>
  </a:objectDefaults>
  <a:extraClrSchemeLst>
    <a:extraClrScheme>
      <a:clrScheme name="6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logos opcio 3</Template>
  <TotalTime>1393</TotalTime>
  <Words>322</Words>
  <Application>Microsoft PowerPoint</Application>
  <PresentationFormat>Presentació en pantalla (4:3)</PresentationFormat>
  <Paragraphs>72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9" baseType="lpstr">
      <vt:lpstr>2 logos opcio 3</vt:lpstr>
      <vt:lpstr>IFEM, SL Presentació Sant Celoni, 30 de març 2011</vt:lpstr>
      <vt:lpstr>  1.- IFEM dins del grup ICF   2.- Breu descripció   3.- Destinataris   4.- Línies d’actuació   5.- Contacte</vt:lpstr>
      <vt:lpstr>1.- IFEM dins del grup ICF</vt:lpstr>
      <vt:lpstr>2.- Breu descripció</vt:lpstr>
      <vt:lpstr> 3.- Destinataris</vt:lpstr>
      <vt:lpstr>4.- Línies d’actuació</vt:lpstr>
      <vt:lpstr>4.- Línies d’actuació</vt:lpstr>
      <vt:lpstr>5.- Contacte</vt:lpstr>
    </vt:vector>
  </TitlesOfParts>
  <Company>Institut Català de Finances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IFEM, SL Consell d’Administració 1 d’abril de 2009</dc:title>
  <dc:creator>JuditR</dc:creator>
  <cp:lastModifiedBy>paqui</cp:lastModifiedBy>
  <cp:revision>156</cp:revision>
  <cp:lastPrinted>2003-02-24T09:13:03Z</cp:lastPrinted>
  <dcterms:created xsi:type="dcterms:W3CDTF">2009-03-30T07:23:55Z</dcterms:created>
  <dcterms:modified xsi:type="dcterms:W3CDTF">2011-03-24T12:58:19Z</dcterms:modified>
</cp:coreProperties>
</file>