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0"/>
  </p:notesMasterIdLst>
  <p:sldIdLst>
    <p:sldId id="256" r:id="rId2"/>
    <p:sldId id="290" r:id="rId3"/>
    <p:sldId id="292" r:id="rId4"/>
    <p:sldId id="291" r:id="rId5"/>
    <p:sldId id="293" r:id="rId6"/>
    <p:sldId id="296" r:id="rId7"/>
    <p:sldId id="298" r:id="rId8"/>
    <p:sldId id="301" r:id="rId9"/>
  </p:sldIdLst>
  <p:sldSz cx="9144000" cy="6858000" type="screen4x3"/>
  <p:notesSz cx="6669088" cy="9926638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 mitjà 2 - èmfasi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 mitjà 2 - èmfasi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25E5076-3810-47DD-B79F-674D7AD40C01}" styleName="Estil fosc 1 - èmfasi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975" autoAdjust="0"/>
    <p:restoredTop sz="90980" autoAdjust="0"/>
  </p:normalViewPr>
  <p:slideViewPr>
    <p:cSldViewPr>
      <p:cViewPr varScale="1">
        <p:scale>
          <a:sx n="111" d="100"/>
          <a:sy n="111" d="100"/>
        </p:scale>
        <p:origin x="222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904525-210D-47D3-92C1-2DFAB3E5E15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8532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CAB3C8-BFC4-4E26-ACDE-F431E792642F}" type="slidenum">
              <a:rPr lang="es-ES" smtClean="0"/>
              <a:pPr/>
              <a:t>1</a:t>
            </a:fld>
            <a:endParaRPr lang="es-E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42269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904525-210D-47D3-92C1-2DFAB3E5E15D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66389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904525-210D-47D3-92C1-2DFAB3E5E15D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67435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904525-210D-47D3-92C1-2DFAB3E5E15D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0808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904525-210D-47D3-92C1-2DFAB3E5E15D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01850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904525-210D-47D3-92C1-2DFAB3E5E15D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3138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904525-210D-47D3-92C1-2DFAB3E5E15D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1941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904525-210D-47D3-92C1-2DFAB3E5E15D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9505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a-ES"/>
              <a:t>Feu clic aquí per editar l'estil de subtítols del patró.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7CBB4-4FA3-481F-8841-C9C24169F20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4D8EC-8B03-458C-9FE3-9640F0B014E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3E272-EC8E-4A16-8B61-630E5376B94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6472B-0FD2-4E3D-A26F-B3DA7E178E1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432C7D-1267-4B79-A861-471E66CA393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3573D-A159-4F35-9D27-1C7977B5791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1F2741-AE12-4A55-A2AD-E40A020CB68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CFCD3-E799-4D6B-9CD3-33A9A785D62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B6A67-CF01-4677-BCE4-B315A4DAF21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/>
              <a:t>Feu clic aquí per editar els estils de text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196B23-9300-41CA-ABE6-3DD806B355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a-ES"/>
              <a:t>Feu clic aquí per editar l'estil</a:t>
            </a:r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Feu clic aquí per editar els estils de text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102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103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83087E-ACC5-43AB-B803-109BC00049E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Clic para editar estilo título patrón</a:t>
            </a:r>
          </a:p>
        </p:txBody>
      </p:sp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2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56CA3C-A643-458F-9D10-660B21529B6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pic>
        <p:nvPicPr>
          <p:cNvPr id="1031" name="Picture 1035" descr="fonsPPT.jpg                                                    00000025&#10;IOMEGA_HDD                     00000000: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8"/>
          <p:cNvSpPr>
            <a:spLocks noChangeArrowheads="1"/>
          </p:cNvSpPr>
          <p:nvPr/>
        </p:nvSpPr>
        <p:spPr bwMode="auto">
          <a:xfrm>
            <a:off x="2667000" y="1600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_tradnl"/>
          </a:p>
        </p:txBody>
      </p:sp>
      <p:pic>
        <p:nvPicPr>
          <p:cNvPr id="2051" name="Picture 9" descr="fonsPPTPortada.jpg                                             00000025&#10;IOMEGA_HDD                     00000000: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6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CuadroTexto"/>
          <p:cNvSpPr txBox="1"/>
          <p:nvPr/>
        </p:nvSpPr>
        <p:spPr>
          <a:xfrm>
            <a:off x="1042988" y="2857496"/>
            <a:ext cx="4356514" cy="10156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a-ES" sz="3200" b="1" dirty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Criteris ús Teatre Ateneu</a:t>
            </a:r>
          </a:p>
          <a:p>
            <a:pPr>
              <a:defRPr/>
            </a:pPr>
            <a:r>
              <a:rPr lang="ca-ES" sz="2800" dirty="0">
                <a:solidFill>
                  <a:schemeClr val="bg1">
                    <a:lumMod val="95000"/>
                  </a:schemeClr>
                </a:solidFill>
                <a:latin typeface="Calibri" pitchFamily="34" charset="0"/>
              </a:rPr>
              <a:t>2024-2025</a:t>
            </a:r>
            <a:endParaRPr lang="ca-ES" sz="3200" dirty="0">
              <a:solidFill>
                <a:schemeClr val="bg1">
                  <a:lumMod val="9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adreDeText 4"/>
          <p:cNvSpPr txBox="1">
            <a:spLocks noChangeArrowheads="1"/>
          </p:cNvSpPr>
          <p:nvPr/>
        </p:nvSpPr>
        <p:spPr bwMode="auto">
          <a:xfrm>
            <a:off x="467544" y="519063"/>
            <a:ext cx="7775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a-E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OBJECTIU</a:t>
            </a:r>
            <a:endParaRPr lang="ca-ES" sz="3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"/>
          <p:cNvSpPr/>
          <p:nvPr/>
        </p:nvSpPr>
        <p:spPr>
          <a:xfrm>
            <a:off x="775160" y="1768748"/>
            <a:ext cx="799288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Prioritzar l’activitat vinculada a les arts escèniques en l’ús del Teatre Ateneu</a:t>
            </a:r>
          </a:p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Disposar de criteris coneguts</a:t>
            </a:r>
          </a:p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Racionalitzar l’ús dels equipaments municipals en funció de les seves característiques</a:t>
            </a:r>
          </a:p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Millorar i simplificar el procediment d’atorgament d’espais</a:t>
            </a:r>
          </a:p>
          <a:p>
            <a:pPr>
              <a:tabLst>
                <a:tab pos="5737225" algn="l"/>
              </a:tabLst>
            </a:pPr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a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adreDeText 4"/>
          <p:cNvSpPr txBox="1">
            <a:spLocks noChangeArrowheads="1"/>
          </p:cNvSpPr>
          <p:nvPr/>
        </p:nvSpPr>
        <p:spPr bwMode="auto">
          <a:xfrm>
            <a:off x="467544" y="519063"/>
            <a:ext cx="7775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a-E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CRITERIS</a:t>
            </a:r>
            <a:endParaRPr lang="ca-ES" sz="3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"/>
          <p:cNvSpPr/>
          <p:nvPr/>
        </p:nvSpPr>
        <p:spPr>
          <a:xfrm>
            <a:off x="775160" y="1768748"/>
            <a:ext cx="7992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USOS - AMB CARÀCTER GENERAL</a:t>
            </a:r>
          </a:p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- Xerrades i conferències es faran, preferentment, a altres espais que no siguin Teatre Ateneu</a:t>
            </a:r>
          </a:p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- No s’admetran activitats que comportin menjar dins les sales</a:t>
            </a:r>
          </a:p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- Distribució dels espais en funció de necessitats tècniques i d’aforament</a:t>
            </a:r>
          </a:p>
          <a:p>
            <a:endParaRPr lang="ca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467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adreDeText 4"/>
          <p:cNvSpPr txBox="1">
            <a:spLocks noChangeArrowheads="1"/>
          </p:cNvSpPr>
          <p:nvPr/>
        </p:nvSpPr>
        <p:spPr bwMode="auto">
          <a:xfrm>
            <a:off x="467544" y="519063"/>
            <a:ext cx="7775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a-E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CRITERIS</a:t>
            </a:r>
            <a:endParaRPr lang="ca-ES" sz="3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"/>
          <p:cNvSpPr/>
          <p:nvPr/>
        </p:nvSpPr>
        <p:spPr>
          <a:xfrm>
            <a:off x="775160" y="1768748"/>
            <a:ext cx="799288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USOS – SALA GRAN</a:t>
            </a:r>
          </a:p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- Activitats d’arts escèniques que requereixen tècniques i/o aforament</a:t>
            </a:r>
          </a:p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- Actes institucionals</a:t>
            </a:r>
          </a:p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- Activitats que per aforament no es poden realitzar en altres espais</a:t>
            </a:r>
          </a:p>
          <a:p>
            <a:endParaRPr lang="ca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426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adreDeText 4"/>
          <p:cNvSpPr txBox="1">
            <a:spLocks noChangeArrowheads="1"/>
          </p:cNvSpPr>
          <p:nvPr/>
        </p:nvSpPr>
        <p:spPr bwMode="auto">
          <a:xfrm>
            <a:off x="467544" y="519063"/>
            <a:ext cx="7775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a-E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CRITERIS</a:t>
            </a:r>
            <a:endParaRPr lang="ca-ES" sz="3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"/>
          <p:cNvSpPr/>
          <p:nvPr/>
        </p:nvSpPr>
        <p:spPr>
          <a:xfrm>
            <a:off x="775160" y="1768748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USOS – SALA PETITA</a:t>
            </a:r>
          </a:p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- Activitats d’arts escèniques de petit format</a:t>
            </a:r>
          </a:p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- Actes culturals de petit format</a:t>
            </a:r>
          </a:p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a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8531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adreDeText 4"/>
          <p:cNvSpPr txBox="1">
            <a:spLocks noChangeArrowheads="1"/>
          </p:cNvSpPr>
          <p:nvPr/>
        </p:nvSpPr>
        <p:spPr bwMode="auto">
          <a:xfrm>
            <a:off x="467544" y="519063"/>
            <a:ext cx="7775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a-E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CRITERIS</a:t>
            </a:r>
            <a:endParaRPr lang="ca-ES" sz="3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"/>
          <p:cNvSpPr/>
          <p:nvPr/>
        </p:nvSpPr>
        <p:spPr>
          <a:xfrm>
            <a:off x="775160" y="1768748"/>
            <a:ext cx="7992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ORDRE DE PRELACIÓ (prioritats)</a:t>
            </a:r>
          </a:p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Davant de coincidència en dates:</a:t>
            </a:r>
          </a:p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Ajuntament</a:t>
            </a:r>
          </a:p>
          <a:p>
            <a:pPr marL="342900" indent="-342900">
              <a:buFontTx/>
              <a:buChar char="-"/>
            </a:pP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Centre Municipal d’Expressió</a:t>
            </a:r>
          </a:p>
          <a:p>
            <a:pPr marL="342900" indent="-342900">
              <a:buFontTx/>
              <a:buChar char="-"/>
            </a:pPr>
            <a:r>
              <a:rPr lang="ca-ES" b="1" dirty="0" err="1">
                <a:latin typeface="Arial" panose="020B0604020202020204" pitchFamily="34" charset="0"/>
                <a:cs typeface="Arial" panose="020B0604020202020204" pitchFamily="34" charset="0"/>
              </a:rPr>
              <a:t>Bolos</a:t>
            </a: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 entitats arts escèniques</a:t>
            </a:r>
          </a:p>
          <a:p>
            <a:pPr marL="342900" indent="-342900">
              <a:buFontTx/>
              <a:buChar char="-"/>
            </a:pP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Assajos entitats arts escèniques</a:t>
            </a:r>
          </a:p>
          <a:p>
            <a:pPr marL="342900" indent="-342900">
              <a:buFontTx/>
              <a:buChar char="-"/>
            </a:pP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Centres educatius</a:t>
            </a:r>
          </a:p>
          <a:p>
            <a:pPr marL="342900" indent="-342900">
              <a:buFontTx/>
              <a:buChar char="-"/>
            </a:pP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Entitats no escèniques</a:t>
            </a:r>
          </a:p>
          <a:p>
            <a:pPr marL="342900" indent="-342900">
              <a:buFontTx/>
              <a:buChar char="-"/>
            </a:pP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Altres</a:t>
            </a:r>
            <a:endParaRPr lang="ca-E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299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adreDeText 4"/>
          <p:cNvSpPr txBox="1">
            <a:spLocks noChangeArrowheads="1"/>
          </p:cNvSpPr>
          <p:nvPr/>
        </p:nvSpPr>
        <p:spPr bwMode="auto">
          <a:xfrm>
            <a:off x="467544" y="519063"/>
            <a:ext cx="7775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a-E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 TÈCNIC</a:t>
            </a:r>
            <a:endParaRPr lang="ca-ES" sz="3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"/>
          <p:cNvSpPr/>
          <p:nvPr/>
        </p:nvSpPr>
        <p:spPr>
          <a:xfrm>
            <a:off x="775160" y="1268760"/>
            <a:ext cx="79928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Els recursos de personal són limitats. Excepte assajos que no necessiten personal tècnic, totes les activitats autoritzades n’hauran de disposar d’un homologat (tècnic que coneix l'equipament, el material tècnic...) </a:t>
            </a:r>
          </a:p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S’estableix un màxim d’hores de personal tècnic gratuït per entitat i l'entitat podrà contractar hores directament al gestor</a:t>
            </a:r>
          </a:p>
        </p:txBody>
      </p:sp>
    </p:spTree>
    <p:extLst>
      <p:ext uri="{BB962C8B-B14F-4D97-AF65-F5344CB8AC3E}">
        <p14:creationId xmlns:p14="http://schemas.microsoft.com/office/powerpoint/2010/main" val="3826620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QuadreDeText 4"/>
          <p:cNvSpPr txBox="1">
            <a:spLocks noChangeArrowheads="1"/>
          </p:cNvSpPr>
          <p:nvPr/>
        </p:nvSpPr>
        <p:spPr bwMode="auto">
          <a:xfrm>
            <a:off x="467544" y="519063"/>
            <a:ext cx="7775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ca-E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PROCEDIMENT I CALENDARI</a:t>
            </a:r>
            <a:endParaRPr lang="ca-ES" sz="3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"/>
          <p:cNvSpPr/>
          <p:nvPr/>
        </p:nvSpPr>
        <p:spPr>
          <a:xfrm>
            <a:off x="775160" y="1268760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Formulari web </a:t>
            </a:r>
            <a:r>
              <a:rPr lang="ca-E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(entitat)</a:t>
            </a:r>
          </a:p>
          <a:p>
            <a:pPr marL="342900" indent="-342900">
              <a:buFontTx/>
              <a:buChar char="-"/>
            </a:pP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Concreció de necessitats i, si s’escau, negociació </a:t>
            </a:r>
            <a:r>
              <a:rPr lang="ca-ES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(entitat – gestor Teatre)</a:t>
            </a:r>
          </a:p>
          <a:p>
            <a:pPr marL="342900" indent="-342900">
              <a:buFontTx/>
              <a:buChar char="-"/>
            </a:pP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Validació gestor Teatre </a:t>
            </a:r>
            <a:r>
              <a:rPr lang="ca-E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(enviament </a:t>
            </a:r>
            <a:r>
              <a:rPr lang="ca-ES" sz="18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ok</a:t>
            </a:r>
            <a:r>
              <a:rPr lang="ca-E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 a entitat – Ajuntament)</a:t>
            </a:r>
          </a:p>
          <a:p>
            <a:pPr marL="342900" indent="-342900">
              <a:buFontTx/>
              <a:buChar char="-"/>
            </a:pP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Llicència ús </a:t>
            </a:r>
            <a:r>
              <a:rPr lang="ca-E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(Ajuntament)</a:t>
            </a:r>
            <a:endParaRPr lang="ca-ES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a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Sol·licitud d’espais</a:t>
            </a:r>
            <a:r>
              <a:rPr lang="ca-ES" b="1">
                <a:latin typeface="Arial" panose="020B0604020202020204" pitchFamily="34" charset="0"/>
                <a:cs typeface="Arial" panose="020B0604020202020204" pitchFamily="34" charset="0"/>
              </a:rPr>
              <a:t>: fins al 30 </a:t>
            </a:r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de juny</a:t>
            </a:r>
          </a:p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Negociació i validació: 1 al 31 de juliol</a:t>
            </a:r>
          </a:p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Llicències ús: 1 al 31 d’agost</a:t>
            </a:r>
          </a:p>
          <a:p>
            <a:r>
              <a:rPr lang="ca-ES" b="1" dirty="0">
                <a:latin typeface="Arial" panose="020B0604020202020204" pitchFamily="34" charset="0"/>
                <a:cs typeface="Arial" panose="020B0604020202020204" pitchFamily="34" charset="0"/>
              </a:rPr>
              <a:t>2n període de sol·licitud d’espais: 01/09/24 al 31/05/25</a:t>
            </a:r>
          </a:p>
        </p:txBody>
      </p:sp>
    </p:spTree>
    <p:extLst>
      <p:ext uri="{BB962C8B-B14F-4D97-AF65-F5344CB8AC3E}">
        <p14:creationId xmlns:p14="http://schemas.microsoft.com/office/powerpoint/2010/main" val="489311304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l'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</TotalTime>
  <Words>302</Words>
  <Application>Microsoft Office PowerPoint</Application>
  <PresentationFormat>Presentación en pantalla (4:3)</PresentationFormat>
  <Paragraphs>71</Paragraphs>
  <Slides>8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Diseño predeterminado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Ajuntament de Sant Celoni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Antoni Tortosa</dc:creator>
  <cp:lastModifiedBy>Inés Balaguer Nadal</cp:lastModifiedBy>
  <cp:revision>149</cp:revision>
  <dcterms:created xsi:type="dcterms:W3CDTF">2005-11-18T12:57:46Z</dcterms:created>
  <dcterms:modified xsi:type="dcterms:W3CDTF">2024-06-14T10:42:33Z</dcterms:modified>
</cp:coreProperties>
</file>